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4.svg" ContentType="image/svg+xml"/>
  <Override PartName="/ppt/media/image16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52.svg" ContentType="image/svg+xml"/>
  <Override PartName="/ppt/media/image7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4"/>
  </p:notesMasterIdLst>
  <p:sldIdLst>
    <p:sldId id="260" r:id="rId4"/>
    <p:sldId id="344" r:id="rId5"/>
    <p:sldId id="263" r:id="rId6"/>
    <p:sldId id="345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46" r:id="rId18"/>
    <p:sldId id="321" r:id="rId19"/>
    <p:sldId id="322" r:id="rId20"/>
    <p:sldId id="277" r:id="rId21"/>
    <p:sldId id="323" r:id="rId22"/>
    <p:sldId id="279" r:id="rId23"/>
    <p:sldId id="280" r:id="rId25"/>
    <p:sldId id="324" r:id="rId26"/>
    <p:sldId id="282" r:id="rId27"/>
    <p:sldId id="325" r:id="rId28"/>
    <p:sldId id="326" r:id="rId29"/>
    <p:sldId id="327" r:id="rId30"/>
    <p:sldId id="347" r:id="rId31"/>
    <p:sldId id="286" r:id="rId32"/>
    <p:sldId id="287" r:id="rId33"/>
    <p:sldId id="288" r:id="rId34"/>
    <p:sldId id="328" r:id="rId35"/>
    <p:sldId id="290" r:id="rId36"/>
    <p:sldId id="291" r:id="rId37"/>
    <p:sldId id="329" r:id="rId38"/>
    <p:sldId id="293" r:id="rId39"/>
    <p:sldId id="294" r:id="rId40"/>
    <p:sldId id="330" r:id="rId41"/>
    <p:sldId id="349" r:id="rId42"/>
    <p:sldId id="296" r:id="rId43"/>
    <p:sldId id="297" r:id="rId44"/>
    <p:sldId id="331" r:id="rId45"/>
    <p:sldId id="299" r:id="rId46"/>
    <p:sldId id="300" r:id="rId47"/>
    <p:sldId id="351" r:id="rId48"/>
    <p:sldId id="332" r:id="rId49"/>
    <p:sldId id="333" r:id="rId50"/>
    <p:sldId id="304" r:id="rId51"/>
    <p:sldId id="334" r:id="rId52"/>
    <p:sldId id="335" r:id="rId53"/>
    <p:sldId id="336" r:id="rId54"/>
    <p:sldId id="308" r:id="rId55"/>
    <p:sldId id="309" r:id="rId56"/>
    <p:sldId id="310" r:id="rId5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chuying" initials="k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commentAuthors" Target="commentAuthors.xml"/><Relationship Id="rId60" Type="http://schemas.openxmlformats.org/officeDocument/2006/relationships/tableStyles" Target="tableStyles.xml"/><Relationship Id="rId6" Type="http://schemas.openxmlformats.org/officeDocument/2006/relationships/slide" Target="slides/slide3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9" Type="http://schemas.openxmlformats.org/officeDocument/2006/relationships/tags" Target="../tags/tag52.xml"/><Relationship Id="rId28" Type="http://schemas.openxmlformats.org/officeDocument/2006/relationships/tags" Target="../tags/tag51.xml"/><Relationship Id="rId27" Type="http://schemas.openxmlformats.org/officeDocument/2006/relationships/tags" Target="../tags/tag50.xml"/><Relationship Id="rId26" Type="http://schemas.openxmlformats.org/officeDocument/2006/relationships/tags" Target="../tags/tag49.xml"/><Relationship Id="rId25" Type="http://schemas.openxmlformats.org/officeDocument/2006/relationships/tags" Target="../tags/tag48.xml"/><Relationship Id="rId24" Type="http://schemas.openxmlformats.org/officeDocument/2006/relationships/tags" Target="../tags/tag47.xml"/><Relationship Id="rId23" Type="http://schemas.openxmlformats.org/officeDocument/2006/relationships/tags" Target="../tags/tag46.xml"/><Relationship Id="rId22" Type="http://schemas.openxmlformats.org/officeDocument/2006/relationships/tags" Target="../tags/tag45.xml"/><Relationship Id="rId21" Type="http://schemas.openxmlformats.org/officeDocument/2006/relationships/tags" Target="../tags/tag44.xml"/><Relationship Id="rId20" Type="http://schemas.openxmlformats.org/officeDocument/2006/relationships/tags" Target="../tags/tag43.xml"/><Relationship Id="rId2" Type="http://schemas.openxmlformats.org/officeDocument/2006/relationships/tags" Target="../tags/tag25.xml"/><Relationship Id="rId19" Type="http://schemas.openxmlformats.org/officeDocument/2006/relationships/tags" Target="../tags/tag42.xml"/><Relationship Id="rId18" Type="http://schemas.openxmlformats.org/officeDocument/2006/relationships/tags" Target="../tags/tag41.xml"/><Relationship Id="rId17" Type="http://schemas.openxmlformats.org/officeDocument/2006/relationships/tags" Target="../tags/tag40.xml"/><Relationship Id="rId16" Type="http://schemas.openxmlformats.org/officeDocument/2006/relationships/tags" Target="../tags/tag3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6" Type="http://schemas.openxmlformats.org/officeDocument/2006/relationships/tags" Target="../tags/tag67.xml"/><Relationship Id="rId15" Type="http://schemas.openxmlformats.org/officeDocument/2006/relationships/tags" Target="../tags/tag66.xml"/><Relationship Id="rId14" Type="http://schemas.openxmlformats.org/officeDocument/2006/relationships/tags" Target="../tags/tag65.xml"/><Relationship Id="rId13" Type="http://schemas.openxmlformats.org/officeDocument/2006/relationships/tags" Target="../tags/tag64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2" Type="http://schemas.openxmlformats.org/officeDocument/2006/relationships/tags" Target="../tags/tag88.xml"/><Relationship Id="rId21" Type="http://schemas.openxmlformats.org/officeDocument/2006/relationships/tags" Target="../tags/tag87.xml"/><Relationship Id="rId20" Type="http://schemas.openxmlformats.org/officeDocument/2006/relationships/tags" Target="../tags/tag86.xml"/><Relationship Id="rId2" Type="http://schemas.openxmlformats.org/officeDocument/2006/relationships/tags" Target="../tags/tag68.xml"/><Relationship Id="rId19" Type="http://schemas.openxmlformats.org/officeDocument/2006/relationships/tags" Target="../tags/tag85.xml"/><Relationship Id="rId18" Type="http://schemas.openxmlformats.org/officeDocument/2006/relationships/tags" Target="../tags/tag84.xml"/><Relationship Id="rId17" Type="http://schemas.openxmlformats.org/officeDocument/2006/relationships/tags" Target="../tags/tag83.xml"/><Relationship Id="rId16" Type="http://schemas.openxmlformats.org/officeDocument/2006/relationships/tags" Target="../tags/tag82.xml"/><Relationship Id="rId15" Type="http://schemas.openxmlformats.org/officeDocument/2006/relationships/tags" Target="../tags/tag81.xml"/><Relationship Id="rId14" Type="http://schemas.openxmlformats.org/officeDocument/2006/relationships/tags" Target="../tags/tag80.xml"/><Relationship Id="rId13" Type="http://schemas.openxmlformats.org/officeDocument/2006/relationships/tags" Target="../tags/tag79.xml"/><Relationship Id="rId12" Type="http://schemas.openxmlformats.org/officeDocument/2006/relationships/tags" Target="../tags/tag78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1" Type="http://schemas.openxmlformats.org/officeDocument/2006/relationships/tags" Target="../tags/tag108.xml"/><Relationship Id="rId20" Type="http://schemas.openxmlformats.org/officeDocument/2006/relationships/tags" Target="../tags/tag107.xml"/><Relationship Id="rId2" Type="http://schemas.openxmlformats.org/officeDocument/2006/relationships/tags" Target="../tags/tag89.xml"/><Relationship Id="rId19" Type="http://schemas.openxmlformats.org/officeDocument/2006/relationships/tags" Target="../tags/tag106.xml"/><Relationship Id="rId18" Type="http://schemas.openxmlformats.org/officeDocument/2006/relationships/tags" Target="../tags/tag105.xml"/><Relationship Id="rId17" Type="http://schemas.openxmlformats.org/officeDocument/2006/relationships/tags" Target="../tags/tag104.xml"/><Relationship Id="rId16" Type="http://schemas.openxmlformats.org/officeDocument/2006/relationships/tags" Target="../tags/tag103.xml"/><Relationship Id="rId15" Type="http://schemas.openxmlformats.org/officeDocument/2006/relationships/tags" Target="../tags/tag102.xml"/><Relationship Id="rId14" Type="http://schemas.openxmlformats.org/officeDocument/2006/relationships/tags" Target="../tags/tag101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6" Type="http://schemas.openxmlformats.org/officeDocument/2006/relationships/tags" Target="../tags/tag133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09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tags" Target="../tags/tag154.xml"/><Relationship Id="rId7" Type="http://schemas.openxmlformats.org/officeDocument/2006/relationships/tags" Target="../tags/tag153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4" Type="http://schemas.openxmlformats.org/officeDocument/2006/relationships/tags" Target="../tags/tag160.xml"/><Relationship Id="rId13" Type="http://schemas.openxmlformats.org/officeDocument/2006/relationships/tags" Target="../tags/tag159.xml"/><Relationship Id="rId12" Type="http://schemas.openxmlformats.org/officeDocument/2006/relationships/tags" Target="../tags/tag158.xml"/><Relationship Id="rId11" Type="http://schemas.openxmlformats.org/officeDocument/2006/relationships/tags" Target="../tags/tag157.xml"/><Relationship Id="rId10" Type="http://schemas.openxmlformats.org/officeDocument/2006/relationships/tags" Target="../tags/tag15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8" Type="http://schemas.openxmlformats.org/officeDocument/2006/relationships/tags" Target="../tags/tag177.xml"/><Relationship Id="rId17" Type="http://schemas.openxmlformats.org/officeDocument/2006/relationships/tags" Target="../tags/tag176.xml"/><Relationship Id="rId16" Type="http://schemas.openxmlformats.org/officeDocument/2006/relationships/tags" Target="../tags/tag175.xml"/><Relationship Id="rId15" Type="http://schemas.openxmlformats.org/officeDocument/2006/relationships/tags" Target="../tags/tag174.xml"/><Relationship Id="rId14" Type="http://schemas.openxmlformats.org/officeDocument/2006/relationships/tags" Target="../tags/tag173.xml"/><Relationship Id="rId13" Type="http://schemas.openxmlformats.org/officeDocument/2006/relationships/tags" Target="../tags/tag172.xml"/><Relationship Id="rId12" Type="http://schemas.openxmlformats.org/officeDocument/2006/relationships/tags" Target="../tags/tag171.xml"/><Relationship Id="rId11" Type="http://schemas.openxmlformats.org/officeDocument/2006/relationships/tags" Target="../tags/tag170.xml"/><Relationship Id="rId10" Type="http://schemas.openxmlformats.org/officeDocument/2006/relationships/tags" Target="../tags/tag16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3" Type="http://schemas.openxmlformats.org/officeDocument/2006/relationships/tags" Target="../tags/tag199.xml"/><Relationship Id="rId22" Type="http://schemas.openxmlformats.org/officeDocument/2006/relationships/tags" Target="../tags/tag198.xml"/><Relationship Id="rId21" Type="http://schemas.openxmlformats.org/officeDocument/2006/relationships/tags" Target="../tags/tag197.xml"/><Relationship Id="rId20" Type="http://schemas.openxmlformats.org/officeDocument/2006/relationships/tags" Target="../tags/tag196.xml"/><Relationship Id="rId2" Type="http://schemas.openxmlformats.org/officeDocument/2006/relationships/tags" Target="../tags/tag178.xml"/><Relationship Id="rId19" Type="http://schemas.openxmlformats.org/officeDocument/2006/relationships/tags" Target="../tags/tag195.xml"/><Relationship Id="rId18" Type="http://schemas.openxmlformats.org/officeDocument/2006/relationships/tags" Target="../tags/tag194.xml"/><Relationship Id="rId17" Type="http://schemas.openxmlformats.org/officeDocument/2006/relationships/tags" Target="../tags/tag193.xml"/><Relationship Id="rId16" Type="http://schemas.openxmlformats.org/officeDocument/2006/relationships/tags" Target="../tags/tag192.xml"/><Relationship Id="rId15" Type="http://schemas.openxmlformats.org/officeDocument/2006/relationships/tags" Target="../tags/tag191.xml"/><Relationship Id="rId14" Type="http://schemas.openxmlformats.org/officeDocument/2006/relationships/tags" Target="../tags/tag190.xml"/><Relationship Id="rId13" Type="http://schemas.openxmlformats.org/officeDocument/2006/relationships/tags" Target="../tags/tag189.xml"/><Relationship Id="rId12" Type="http://schemas.openxmlformats.org/officeDocument/2006/relationships/tags" Target="../tags/tag188.xml"/><Relationship Id="rId11" Type="http://schemas.openxmlformats.org/officeDocument/2006/relationships/tags" Target="../tags/tag187.xml"/><Relationship Id="rId10" Type="http://schemas.openxmlformats.org/officeDocument/2006/relationships/tags" Target="../tags/tag18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tags" Target="../tags/tag205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8" Type="http://schemas.openxmlformats.org/officeDocument/2006/relationships/tags" Target="../tags/tag216.xml"/><Relationship Id="rId17" Type="http://schemas.openxmlformats.org/officeDocument/2006/relationships/tags" Target="../tags/tag215.xml"/><Relationship Id="rId16" Type="http://schemas.openxmlformats.org/officeDocument/2006/relationships/tags" Target="../tags/tag214.xml"/><Relationship Id="rId15" Type="http://schemas.openxmlformats.org/officeDocument/2006/relationships/tags" Target="../tags/tag213.xml"/><Relationship Id="rId14" Type="http://schemas.openxmlformats.org/officeDocument/2006/relationships/tags" Target="../tags/tag212.xml"/><Relationship Id="rId13" Type="http://schemas.openxmlformats.org/officeDocument/2006/relationships/tags" Target="../tags/tag211.xml"/><Relationship Id="rId12" Type="http://schemas.openxmlformats.org/officeDocument/2006/relationships/tags" Target="../tags/tag210.xml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224.xml"/><Relationship Id="rId8" Type="http://schemas.openxmlformats.org/officeDocument/2006/relationships/tags" Target="../tags/tag223.xml"/><Relationship Id="rId7" Type="http://schemas.openxmlformats.org/officeDocument/2006/relationships/tags" Target="../tags/tag222.xml"/><Relationship Id="rId6" Type="http://schemas.openxmlformats.org/officeDocument/2006/relationships/tags" Target="../tags/tag221.xml"/><Relationship Id="rId5" Type="http://schemas.openxmlformats.org/officeDocument/2006/relationships/tags" Target="../tags/tag220.xml"/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tags" Target="../tags/tag230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tags" Target="../tags/tag239.xml"/><Relationship Id="rId7" Type="http://schemas.openxmlformats.org/officeDocument/2006/relationships/tags" Target="../tags/tag238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2" Type="http://schemas.openxmlformats.org/officeDocument/2006/relationships/tags" Target="../tags/tag253.xml"/><Relationship Id="rId21" Type="http://schemas.openxmlformats.org/officeDocument/2006/relationships/tags" Target="../tags/tag252.xml"/><Relationship Id="rId20" Type="http://schemas.openxmlformats.org/officeDocument/2006/relationships/tags" Target="../tags/tag251.xml"/><Relationship Id="rId2" Type="http://schemas.openxmlformats.org/officeDocument/2006/relationships/tags" Target="../tags/tag233.xml"/><Relationship Id="rId19" Type="http://schemas.openxmlformats.org/officeDocument/2006/relationships/tags" Target="../tags/tag250.xml"/><Relationship Id="rId18" Type="http://schemas.openxmlformats.org/officeDocument/2006/relationships/tags" Target="../tags/tag249.xml"/><Relationship Id="rId17" Type="http://schemas.openxmlformats.org/officeDocument/2006/relationships/tags" Target="../tags/tag248.xml"/><Relationship Id="rId16" Type="http://schemas.openxmlformats.org/officeDocument/2006/relationships/tags" Target="../tags/tag247.xml"/><Relationship Id="rId15" Type="http://schemas.openxmlformats.org/officeDocument/2006/relationships/tags" Target="../tags/tag246.xml"/><Relationship Id="rId14" Type="http://schemas.openxmlformats.org/officeDocument/2006/relationships/tags" Target="../tags/tag245.xml"/><Relationship Id="rId13" Type="http://schemas.openxmlformats.org/officeDocument/2006/relationships/tags" Target="../tags/tag244.xml"/><Relationship Id="rId12" Type="http://schemas.openxmlformats.org/officeDocument/2006/relationships/tags" Target="../tags/tag243.xml"/><Relationship Id="rId11" Type="http://schemas.openxmlformats.org/officeDocument/2006/relationships/tags" Target="../tags/tag242.xml"/><Relationship Id="rId10" Type="http://schemas.openxmlformats.org/officeDocument/2006/relationships/tags" Target="../tags/tag24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261.xml"/><Relationship Id="rId8" Type="http://schemas.openxmlformats.org/officeDocument/2006/relationships/tags" Target="../tags/tag260.xml"/><Relationship Id="rId7" Type="http://schemas.openxmlformats.org/officeDocument/2006/relationships/tags" Target="../tags/tag259.xml"/><Relationship Id="rId6" Type="http://schemas.openxmlformats.org/officeDocument/2006/relationships/tags" Target="../tags/tag258.xml"/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0" Type="http://schemas.openxmlformats.org/officeDocument/2006/relationships/tags" Target="../tags/tag272.xml"/><Relationship Id="rId2" Type="http://schemas.openxmlformats.org/officeDocument/2006/relationships/tags" Target="../tags/tag254.xml"/><Relationship Id="rId19" Type="http://schemas.openxmlformats.org/officeDocument/2006/relationships/tags" Target="../tags/tag271.xml"/><Relationship Id="rId18" Type="http://schemas.openxmlformats.org/officeDocument/2006/relationships/tags" Target="../tags/tag270.xml"/><Relationship Id="rId17" Type="http://schemas.openxmlformats.org/officeDocument/2006/relationships/tags" Target="../tags/tag269.xml"/><Relationship Id="rId16" Type="http://schemas.openxmlformats.org/officeDocument/2006/relationships/tags" Target="../tags/tag268.xml"/><Relationship Id="rId15" Type="http://schemas.openxmlformats.org/officeDocument/2006/relationships/tags" Target="../tags/tag267.xml"/><Relationship Id="rId14" Type="http://schemas.openxmlformats.org/officeDocument/2006/relationships/tags" Target="../tags/tag266.xml"/><Relationship Id="rId13" Type="http://schemas.openxmlformats.org/officeDocument/2006/relationships/tags" Target="../tags/tag265.xml"/><Relationship Id="rId12" Type="http://schemas.openxmlformats.org/officeDocument/2006/relationships/tags" Target="../tags/tag264.xml"/><Relationship Id="rId11" Type="http://schemas.openxmlformats.org/officeDocument/2006/relationships/tags" Target="../tags/tag263.xml"/><Relationship Id="rId10" Type="http://schemas.openxmlformats.org/officeDocument/2006/relationships/tags" Target="../tags/tag262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280.xml"/><Relationship Id="rId8" Type="http://schemas.openxmlformats.org/officeDocument/2006/relationships/tags" Target="../tags/tag279.xml"/><Relationship Id="rId7" Type="http://schemas.openxmlformats.org/officeDocument/2006/relationships/tags" Target="../tags/tag278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tags" Target="../tags/tag275.xml"/><Relationship Id="rId3" Type="http://schemas.openxmlformats.org/officeDocument/2006/relationships/tags" Target="../tags/tag274.xml"/><Relationship Id="rId2" Type="http://schemas.openxmlformats.org/officeDocument/2006/relationships/tags" Target="../tags/tag273.xml"/><Relationship Id="rId18" Type="http://schemas.openxmlformats.org/officeDocument/2006/relationships/tags" Target="../tags/tag289.xml"/><Relationship Id="rId17" Type="http://schemas.openxmlformats.org/officeDocument/2006/relationships/tags" Target="../tags/tag288.xml"/><Relationship Id="rId16" Type="http://schemas.openxmlformats.org/officeDocument/2006/relationships/tags" Target="../tags/tag287.xml"/><Relationship Id="rId15" Type="http://schemas.openxmlformats.org/officeDocument/2006/relationships/tags" Target="../tags/tag286.xml"/><Relationship Id="rId14" Type="http://schemas.openxmlformats.org/officeDocument/2006/relationships/tags" Target="../tags/tag285.xml"/><Relationship Id="rId13" Type="http://schemas.openxmlformats.org/officeDocument/2006/relationships/tags" Target="../tags/tag284.xml"/><Relationship Id="rId12" Type="http://schemas.openxmlformats.org/officeDocument/2006/relationships/tags" Target="../tags/tag283.xml"/><Relationship Id="rId11" Type="http://schemas.openxmlformats.org/officeDocument/2006/relationships/tags" Target="../tags/tag282.xml"/><Relationship Id="rId10" Type="http://schemas.openxmlformats.org/officeDocument/2006/relationships/tags" Target="../tags/tag28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97.xml"/><Relationship Id="rId8" Type="http://schemas.openxmlformats.org/officeDocument/2006/relationships/tags" Target="../tags/tag296.xml"/><Relationship Id="rId7" Type="http://schemas.openxmlformats.org/officeDocument/2006/relationships/tags" Target="../tags/tag295.xml"/><Relationship Id="rId6" Type="http://schemas.openxmlformats.org/officeDocument/2006/relationships/tags" Target="../tags/tag294.xml"/><Relationship Id="rId5" Type="http://schemas.openxmlformats.org/officeDocument/2006/relationships/tags" Target="../tags/tag293.xml"/><Relationship Id="rId4" Type="http://schemas.openxmlformats.org/officeDocument/2006/relationships/tags" Target="../tags/tag292.xml"/><Relationship Id="rId3" Type="http://schemas.openxmlformats.org/officeDocument/2006/relationships/tags" Target="../tags/tag291.xml"/><Relationship Id="rId22" Type="http://schemas.openxmlformats.org/officeDocument/2006/relationships/tags" Target="../tags/tag310.xml"/><Relationship Id="rId21" Type="http://schemas.openxmlformats.org/officeDocument/2006/relationships/tags" Target="../tags/tag309.xml"/><Relationship Id="rId20" Type="http://schemas.openxmlformats.org/officeDocument/2006/relationships/tags" Target="../tags/tag308.xml"/><Relationship Id="rId2" Type="http://schemas.openxmlformats.org/officeDocument/2006/relationships/tags" Target="../tags/tag290.xml"/><Relationship Id="rId19" Type="http://schemas.openxmlformats.org/officeDocument/2006/relationships/tags" Target="../tags/tag307.xml"/><Relationship Id="rId18" Type="http://schemas.openxmlformats.org/officeDocument/2006/relationships/tags" Target="../tags/tag306.xml"/><Relationship Id="rId17" Type="http://schemas.openxmlformats.org/officeDocument/2006/relationships/tags" Target="../tags/tag305.xml"/><Relationship Id="rId16" Type="http://schemas.openxmlformats.org/officeDocument/2006/relationships/tags" Target="../tags/tag304.xml"/><Relationship Id="rId15" Type="http://schemas.openxmlformats.org/officeDocument/2006/relationships/tags" Target="../tags/tag303.xml"/><Relationship Id="rId14" Type="http://schemas.openxmlformats.org/officeDocument/2006/relationships/tags" Target="../tags/tag302.xml"/><Relationship Id="rId13" Type="http://schemas.openxmlformats.org/officeDocument/2006/relationships/tags" Target="../tags/tag301.xml"/><Relationship Id="rId12" Type="http://schemas.openxmlformats.org/officeDocument/2006/relationships/tags" Target="../tags/tag300.xml"/><Relationship Id="rId11" Type="http://schemas.openxmlformats.org/officeDocument/2006/relationships/tags" Target="../tags/tag299.xml"/><Relationship Id="rId10" Type="http://schemas.openxmlformats.org/officeDocument/2006/relationships/tags" Target="../tags/tag298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318.xml"/><Relationship Id="rId8" Type="http://schemas.openxmlformats.org/officeDocument/2006/relationships/tags" Target="../tags/tag317.xml"/><Relationship Id="rId7" Type="http://schemas.openxmlformats.org/officeDocument/2006/relationships/tags" Target="../tags/tag316.xml"/><Relationship Id="rId6" Type="http://schemas.openxmlformats.org/officeDocument/2006/relationships/tags" Target="../tags/tag315.xml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6" Type="http://schemas.openxmlformats.org/officeDocument/2006/relationships/tags" Target="../tags/tag325.xml"/><Relationship Id="rId15" Type="http://schemas.openxmlformats.org/officeDocument/2006/relationships/tags" Target="../tags/tag324.xml"/><Relationship Id="rId14" Type="http://schemas.openxmlformats.org/officeDocument/2006/relationships/tags" Target="../tags/tag323.xml"/><Relationship Id="rId13" Type="http://schemas.openxmlformats.org/officeDocument/2006/relationships/tags" Target="../tags/tag322.xml"/><Relationship Id="rId12" Type="http://schemas.openxmlformats.org/officeDocument/2006/relationships/tags" Target="../tags/tag321.xml"/><Relationship Id="rId11" Type="http://schemas.openxmlformats.org/officeDocument/2006/relationships/tags" Target="../tags/tag320.xml"/><Relationship Id="rId10" Type="http://schemas.openxmlformats.org/officeDocument/2006/relationships/tags" Target="../tags/tag31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333.xml"/><Relationship Id="rId8" Type="http://schemas.openxmlformats.org/officeDocument/2006/relationships/tags" Target="../tags/tag332.xml"/><Relationship Id="rId7" Type="http://schemas.openxmlformats.org/officeDocument/2006/relationships/tags" Target="../tags/tag331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2" Type="http://schemas.openxmlformats.org/officeDocument/2006/relationships/tags" Target="../tags/tag346.xml"/><Relationship Id="rId21" Type="http://schemas.openxmlformats.org/officeDocument/2006/relationships/tags" Target="../tags/tag345.xml"/><Relationship Id="rId20" Type="http://schemas.openxmlformats.org/officeDocument/2006/relationships/tags" Target="../tags/tag344.xml"/><Relationship Id="rId2" Type="http://schemas.openxmlformats.org/officeDocument/2006/relationships/tags" Target="../tags/tag326.xml"/><Relationship Id="rId19" Type="http://schemas.openxmlformats.org/officeDocument/2006/relationships/tags" Target="../tags/tag343.xml"/><Relationship Id="rId18" Type="http://schemas.openxmlformats.org/officeDocument/2006/relationships/tags" Target="../tags/tag342.xml"/><Relationship Id="rId17" Type="http://schemas.openxmlformats.org/officeDocument/2006/relationships/tags" Target="../tags/tag341.xml"/><Relationship Id="rId16" Type="http://schemas.openxmlformats.org/officeDocument/2006/relationships/tags" Target="../tags/tag340.xml"/><Relationship Id="rId15" Type="http://schemas.openxmlformats.org/officeDocument/2006/relationships/tags" Target="../tags/tag339.xml"/><Relationship Id="rId14" Type="http://schemas.openxmlformats.org/officeDocument/2006/relationships/tags" Target="../tags/tag338.xml"/><Relationship Id="rId13" Type="http://schemas.openxmlformats.org/officeDocument/2006/relationships/tags" Target="../tags/tag337.xml"/><Relationship Id="rId12" Type="http://schemas.openxmlformats.org/officeDocument/2006/relationships/tags" Target="../tags/tag336.xml"/><Relationship Id="rId11" Type="http://schemas.openxmlformats.org/officeDocument/2006/relationships/tags" Target="../tags/tag335.xml"/><Relationship Id="rId10" Type="http://schemas.openxmlformats.org/officeDocument/2006/relationships/tags" Target="../tags/tag334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tags" Target="../tags/tag353.xml"/><Relationship Id="rId7" Type="http://schemas.openxmlformats.org/officeDocument/2006/relationships/tags" Target="../tags/tag352.xml"/><Relationship Id="rId6" Type="http://schemas.openxmlformats.org/officeDocument/2006/relationships/tags" Target="../tags/tag351.xml"/><Relationship Id="rId5" Type="http://schemas.openxmlformats.org/officeDocument/2006/relationships/tags" Target="../tags/tag350.xml"/><Relationship Id="rId4" Type="http://schemas.openxmlformats.org/officeDocument/2006/relationships/tags" Target="../tags/tag349.xml"/><Relationship Id="rId3" Type="http://schemas.openxmlformats.org/officeDocument/2006/relationships/tags" Target="../tags/tag348.xml"/><Relationship Id="rId2" Type="http://schemas.openxmlformats.org/officeDocument/2006/relationships/tags" Target="../tags/tag347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361.xml"/><Relationship Id="rId8" Type="http://schemas.openxmlformats.org/officeDocument/2006/relationships/tags" Target="../tags/tag360.xml"/><Relationship Id="rId7" Type="http://schemas.openxmlformats.org/officeDocument/2006/relationships/tags" Target="../tags/tag359.xml"/><Relationship Id="rId6" Type="http://schemas.openxmlformats.org/officeDocument/2006/relationships/tags" Target="../tags/tag358.xml"/><Relationship Id="rId5" Type="http://schemas.openxmlformats.org/officeDocument/2006/relationships/tags" Target="../tags/tag357.xml"/><Relationship Id="rId4" Type="http://schemas.openxmlformats.org/officeDocument/2006/relationships/tags" Target="../tags/tag356.xml"/><Relationship Id="rId3" Type="http://schemas.openxmlformats.org/officeDocument/2006/relationships/tags" Target="../tags/tag355.xml"/><Relationship Id="rId2" Type="http://schemas.openxmlformats.org/officeDocument/2006/relationships/tags" Target="../tags/tag354.xml"/><Relationship Id="rId11" Type="http://schemas.openxmlformats.org/officeDocument/2006/relationships/tags" Target="../tags/tag363.xml"/><Relationship Id="rId10" Type="http://schemas.openxmlformats.org/officeDocument/2006/relationships/tags" Target="../tags/tag362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371.xml"/><Relationship Id="rId8" Type="http://schemas.openxmlformats.org/officeDocument/2006/relationships/tags" Target="../tags/tag370.xml"/><Relationship Id="rId7" Type="http://schemas.openxmlformats.org/officeDocument/2006/relationships/tags" Target="../tags/tag369.xml"/><Relationship Id="rId6" Type="http://schemas.openxmlformats.org/officeDocument/2006/relationships/tags" Target="../tags/tag368.xml"/><Relationship Id="rId5" Type="http://schemas.openxmlformats.org/officeDocument/2006/relationships/tags" Target="../tags/tag367.xml"/><Relationship Id="rId4" Type="http://schemas.openxmlformats.org/officeDocument/2006/relationships/tags" Target="../tags/tag366.xml"/><Relationship Id="rId3" Type="http://schemas.openxmlformats.org/officeDocument/2006/relationships/tags" Target="../tags/tag365.xml"/><Relationship Id="rId2" Type="http://schemas.openxmlformats.org/officeDocument/2006/relationships/tags" Target="../tags/tag364.xml"/><Relationship Id="rId13" Type="http://schemas.openxmlformats.org/officeDocument/2006/relationships/tags" Target="../tags/tag375.xml"/><Relationship Id="rId12" Type="http://schemas.openxmlformats.org/officeDocument/2006/relationships/tags" Target="../tags/tag374.xml"/><Relationship Id="rId11" Type="http://schemas.openxmlformats.org/officeDocument/2006/relationships/tags" Target="../tags/tag373.xml"/><Relationship Id="rId10" Type="http://schemas.openxmlformats.org/officeDocument/2006/relationships/tags" Target="../tags/tag372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383.xml"/><Relationship Id="rId8" Type="http://schemas.openxmlformats.org/officeDocument/2006/relationships/tags" Target="../tags/tag382.xml"/><Relationship Id="rId7" Type="http://schemas.openxmlformats.org/officeDocument/2006/relationships/tags" Target="../tags/tag381.xml"/><Relationship Id="rId6" Type="http://schemas.openxmlformats.org/officeDocument/2006/relationships/tags" Target="../tags/tag380.xml"/><Relationship Id="rId5" Type="http://schemas.openxmlformats.org/officeDocument/2006/relationships/tags" Target="../tags/tag379.xml"/><Relationship Id="rId4" Type="http://schemas.openxmlformats.org/officeDocument/2006/relationships/tags" Target="../tags/tag378.xml"/><Relationship Id="rId3" Type="http://schemas.openxmlformats.org/officeDocument/2006/relationships/tags" Target="../tags/tag377.xml"/><Relationship Id="rId2" Type="http://schemas.openxmlformats.org/officeDocument/2006/relationships/tags" Target="../tags/tag376.xml"/><Relationship Id="rId11" Type="http://schemas.openxmlformats.org/officeDocument/2006/relationships/tags" Target="../tags/tag385.xml"/><Relationship Id="rId10" Type="http://schemas.openxmlformats.org/officeDocument/2006/relationships/tags" Target="../tags/tag384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392.xml"/><Relationship Id="rId7" Type="http://schemas.openxmlformats.org/officeDocument/2006/relationships/tags" Target="../tags/tag391.xml"/><Relationship Id="rId6" Type="http://schemas.openxmlformats.org/officeDocument/2006/relationships/tags" Target="../tags/tag390.xml"/><Relationship Id="rId5" Type="http://schemas.openxmlformats.org/officeDocument/2006/relationships/tags" Target="../tags/tag389.xml"/><Relationship Id="rId4" Type="http://schemas.openxmlformats.org/officeDocument/2006/relationships/tags" Target="../tags/tag388.xml"/><Relationship Id="rId3" Type="http://schemas.openxmlformats.org/officeDocument/2006/relationships/tags" Target="../tags/tag387.xml"/><Relationship Id="rId2" Type="http://schemas.openxmlformats.org/officeDocument/2006/relationships/tags" Target="../tags/tag386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400.xml"/><Relationship Id="rId8" Type="http://schemas.openxmlformats.org/officeDocument/2006/relationships/tags" Target="../tags/tag399.xml"/><Relationship Id="rId7" Type="http://schemas.openxmlformats.org/officeDocument/2006/relationships/tags" Target="../tags/tag398.xml"/><Relationship Id="rId6" Type="http://schemas.openxmlformats.org/officeDocument/2006/relationships/tags" Target="../tags/tag397.xml"/><Relationship Id="rId5" Type="http://schemas.openxmlformats.org/officeDocument/2006/relationships/tags" Target="../tags/tag396.xml"/><Relationship Id="rId4" Type="http://schemas.openxmlformats.org/officeDocument/2006/relationships/tags" Target="../tags/tag395.xml"/><Relationship Id="rId3" Type="http://schemas.openxmlformats.org/officeDocument/2006/relationships/tags" Target="../tags/tag394.xml"/><Relationship Id="rId2" Type="http://schemas.openxmlformats.org/officeDocument/2006/relationships/tags" Target="../tags/tag393.xml"/><Relationship Id="rId17" Type="http://schemas.openxmlformats.org/officeDocument/2006/relationships/tags" Target="../tags/tag408.xml"/><Relationship Id="rId16" Type="http://schemas.openxmlformats.org/officeDocument/2006/relationships/tags" Target="../tags/tag407.xml"/><Relationship Id="rId15" Type="http://schemas.openxmlformats.org/officeDocument/2006/relationships/tags" Target="../tags/tag406.xml"/><Relationship Id="rId14" Type="http://schemas.openxmlformats.org/officeDocument/2006/relationships/tags" Target="../tags/tag405.xml"/><Relationship Id="rId13" Type="http://schemas.openxmlformats.org/officeDocument/2006/relationships/tags" Target="../tags/tag404.xml"/><Relationship Id="rId12" Type="http://schemas.openxmlformats.org/officeDocument/2006/relationships/tags" Target="../tags/tag403.xml"/><Relationship Id="rId11" Type="http://schemas.openxmlformats.org/officeDocument/2006/relationships/tags" Target="../tags/tag402.xml"/><Relationship Id="rId10" Type="http://schemas.openxmlformats.org/officeDocument/2006/relationships/tags" Target="../tags/tag401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416.xml"/><Relationship Id="rId8" Type="http://schemas.openxmlformats.org/officeDocument/2006/relationships/tags" Target="../tags/tag415.xml"/><Relationship Id="rId7" Type="http://schemas.openxmlformats.org/officeDocument/2006/relationships/tags" Target="../tags/tag414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8" Type="http://schemas.openxmlformats.org/officeDocument/2006/relationships/tags" Target="../tags/tag425.xml"/><Relationship Id="rId17" Type="http://schemas.openxmlformats.org/officeDocument/2006/relationships/tags" Target="../tags/tag424.xml"/><Relationship Id="rId16" Type="http://schemas.openxmlformats.org/officeDocument/2006/relationships/tags" Target="../tags/tag423.xml"/><Relationship Id="rId15" Type="http://schemas.openxmlformats.org/officeDocument/2006/relationships/tags" Target="../tags/tag422.xml"/><Relationship Id="rId14" Type="http://schemas.openxmlformats.org/officeDocument/2006/relationships/tags" Target="../tags/tag421.xml"/><Relationship Id="rId13" Type="http://schemas.openxmlformats.org/officeDocument/2006/relationships/tags" Target="../tags/tag420.xml"/><Relationship Id="rId12" Type="http://schemas.openxmlformats.org/officeDocument/2006/relationships/tags" Target="../tags/tag419.xml"/><Relationship Id="rId11" Type="http://schemas.openxmlformats.org/officeDocument/2006/relationships/tags" Target="../tags/tag418.xml"/><Relationship Id="rId10" Type="http://schemas.openxmlformats.org/officeDocument/2006/relationships/tags" Target="../tags/tag417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433.xml"/><Relationship Id="rId8" Type="http://schemas.openxmlformats.org/officeDocument/2006/relationships/tags" Target="../tags/tag432.xml"/><Relationship Id="rId7" Type="http://schemas.openxmlformats.org/officeDocument/2006/relationships/tags" Target="../tags/tag431.xml"/><Relationship Id="rId6" Type="http://schemas.openxmlformats.org/officeDocument/2006/relationships/tags" Target="../tags/tag430.xml"/><Relationship Id="rId5" Type="http://schemas.openxmlformats.org/officeDocument/2006/relationships/tags" Target="../tags/tag429.xml"/><Relationship Id="rId4" Type="http://schemas.openxmlformats.org/officeDocument/2006/relationships/tags" Target="../tags/tag428.xml"/><Relationship Id="rId3" Type="http://schemas.openxmlformats.org/officeDocument/2006/relationships/tags" Target="../tags/tag427.xml"/><Relationship Id="rId2" Type="http://schemas.openxmlformats.org/officeDocument/2006/relationships/tags" Target="../tags/tag426.xml"/><Relationship Id="rId18" Type="http://schemas.openxmlformats.org/officeDocument/2006/relationships/tags" Target="../tags/tag442.xml"/><Relationship Id="rId17" Type="http://schemas.openxmlformats.org/officeDocument/2006/relationships/tags" Target="../tags/tag441.xml"/><Relationship Id="rId16" Type="http://schemas.openxmlformats.org/officeDocument/2006/relationships/tags" Target="../tags/tag440.xml"/><Relationship Id="rId15" Type="http://schemas.openxmlformats.org/officeDocument/2006/relationships/tags" Target="../tags/tag439.xml"/><Relationship Id="rId14" Type="http://schemas.openxmlformats.org/officeDocument/2006/relationships/tags" Target="../tags/tag438.xml"/><Relationship Id="rId13" Type="http://schemas.openxmlformats.org/officeDocument/2006/relationships/tags" Target="../tags/tag437.xml"/><Relationship Id="rId12" Type="http://schemas.openxmlformats.org/officeDocument/2006/relationships/tags" Target="../tags/tag436.xml"/><Relationship Id="rId11" Type="http://schemas.openxmlformats.org/officeDocument/2006/relationships/tags" Target="../tags/tag435.xml"/><Relationship Id="rId10" Type="http://schemas.openxmlformats.org/officeDocument/2006/relationships/tags" Target="../tags/tag434.xml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450.xml"/><Relationship Id="rId8" Type="http://schemas.openxmlformats.org/officeDocument/2006/relationships/tags" Target="../tags/tag449.xml"/><Relationship Id="rId7" Type="http://schemas.openxmlformats.org/officeDocument/2006/relationships/tags" Target="../tags/tag448.xml"/><Relationship Id="rId6" Type="http://schemas.openxmlformats.org/officeDocument/2006/relationships/tags" Target="../tags/tag447.xml"/><Relationship Id="rId5" Type="http://schemas.openxmlformats.org/officeDocument/2006/relationships/tags" Target="../tags/tag446.xml"/><Relationship Id="rId4" Type="http://schemas.openxmlformats.org/officeDocument/2006/relationships/tags" Target="../tags/tag445.xml"/><Relationship Id="rId3" Type="http://schemas.openxmlformats.org/officeDocument/2006/relationships/tags" Target="../tags/tag444.xml"/><Relationship Id="rId2" Type="http://schemas.openxmlformats.org/officeDocument/2006/relationships/tags" Target="../tags/tag443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458.xml"/><Relationship Id="rId8" Type="http://schemas.openxmlformats.org/officeDocument/2006/relationships/tags" Target="../tags/tag457.xml"/><Relationship Id="rId7" Type="http://schemas.openxmlformats.org/officeDocument/2006/relationships/tags" Target="../tags/tag456.xml"/><Relationship Id="rId6" Type="http://schemas.openxmlformats.org/officeDocument/2006/relationships/tags" Target="../tags/tag455.xml"/><Relationship Id="rId5" Type="http://schemas.openxmlformats.org/officeDocument/2006/relationships/tags" Target="../tags/tag454.xml"/><Relationship Id="rId4" Type="http://schemas.openxmlformats.org/officeDocument/2006/relationships/tags" Target="../tags/tag453.xml"/><Relationship Id="rId3" Type="http://schemas.openxmlformats.org/officeDocument/2006/relationships/tags" Target="../tags/tag452.xml"/><Relationship Id="rId25" Type="http://schemas.openxmlformats.org/officeDocument/2006/relationships/tags" Target="../tags/tag474.xml"/><Relationship Id="rId24" Type="http://schemas.openxmlformats.org/officeDocument/2006/relationships/tags" Target="../tags/tag473.xml"/><Relationship Id="rId23" Type="http://schemas.openxmlformats.org/officeDocument/2006/relationships/tags" Target="../tags/tag472.xml"/><Relationship Id="rId22" Type="http://schemas.openxmlformats.org/officeDocument/2006/relationships/tags" Target="../tags/tag471.xml"/><Relationship Id="rId21" Type="http://schemas.openxmlformats.org/officeDocument/2006/relationships/tags" Target="../tags/tag470.xml"/><Relationship Id="rId20" Type="http://schemas.openxmlformats.org/officeDocument/2006/relationships/tags" Target="../tags/tag469.xml"/><Relationship Id="rId2" Type="http://schemas.openxmlformats.org/officeDocument/2006/relationships/tags" Target="../tags/tag451.xml"/><Relationship Id="rId19" Type="http://schemas.openxmlformats.org/officeDocument/2006/relationships/tags" Target="../tags/tag468.xml"/><Relationship Id="rId18" Type="http://schemas.openxmlformats.org/officeDocument/2006/relationships/tags" Target="../tags/tag467.xml"/><Relationship Id="rId17" Type="http://schemas.openxmlformats.org/officeDocument/2006/relationships/tags" Target="../tags/tag466.xml"/><Relationship Id="rId16" Type="http://schemas.openxmlformats.org/officeDocument/2006/relationships/tags" Target="../tags/tag465.xml"/><Relationship Id="rId15" Type="http://schemas.openxmlformats.org/officeDocument/2006/relationships/tags" Target="../tags/tag464.xml"/><Relationship Id="rId14" Type="http://schemas.openxmlformats.org/officeDocument/2006/relationships/tags" Target="../tags/tag463.xml"/><Relationship Id="rId13" Type="http://schemas.openxmlformats.org/officeDocument/2006/relationships/tags" Target="../tags/tag462.xml"/><Relationship Id="rId12" Type="http://schemas.openxmlformats.org/officeDocument/2006/relationships/tags" Target="../tags/tag461.xml"/><Relationship Id="rId11" Type="http://schemas.openxmlformats.org/officeDocument/2006/relationships/tags" Target="../tags/tag460.xml"/><Relationship Id="rId10" Type="http://schemas.openxmlformats.org/officeDocument/2006/relationships/tags" Target="../tags/tag459.xml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482.xml"/><Relationship Id="rId8" Type="http://schemas.openxmlformats.org/officeDocument/2006/relationships/tags" Target="../tags/tag481.xml"/><Relationship Id="rId7" Type="http://schemas.openxmlformats.org/officeDocument/2006/relationships/tags" Target="../tags/tag480.xml"/><Relationship Id="rId6" Type="http://schemas.openxmlformats.org/officeDocument/2006/relationships/tags" Target="../tags/tag479.xml"/><Relationship Id="rId5" Type="http://schemas.openxmlformats.org/officeDocument/2006/relationships/tags" Target="../tags/tag478.xml"/><Relationship Id="rId4" Type="http://schemas.openxmlformats.org/officeDocument/2006/relationships/tags" Target="../tags/tag477.xml"/><Relationship Id="rId3" Type="http://schemas.openxmlformats.org/officeDocument/2006/relationships/tags" Target="../tags/tag476.xml"/><Relationship Id="rId26" Type="http://schemas.openxmlformats.org/officeDocument/2006/relationships/tags" Target="../tags/tag499.xml"/><Relationship Id="rId25" Type="http://schemas.openxmlformats.org/officeDocument/2006/relationships/tags" Target="../tags/tag498.xml"/><Relationship Id="rId24" Type="http://schemas.openxmlformats.org/officeDocument/2006/relationships/tags" Target="../tags/tag497.xml"/><Relationship Id="rId23" Type="http://schemas.openxmlformats.org/officeDocument/2006/relationships/tags" Target="../tags/tag496.xml"/><Relationship Id="rId22" Type="http://schemas.openxmlformats.org/officeDocument/2006/relationships/tags" Target="../tags/tag495.xml"/><Relationship Id="rId21" Type="http://schemas.openxmlformats.org/officeDocument/2006/relationships/tags" Target="../tags/tag494.xml"/><Relationship Id="rId20" Type="http://schemas.openxmlformats.org/officeDocument/2006/relationships/tags" Target="../tags/tag493.xml"/><Relationship Id="rId2" Type="http://schemas.openxmlformats.org/officeDocument/2006/relationships/tags" Target="../tags/tag475.xml"/><Relationship Id="rId19" Type="http://schemas.openxmlformats.org/officeDocument/2006/relationships/tags" Target="../tags/tag492.xml"/><Relationship Id="rId18" Type="http://schemas.openxmlformats.org/officeDocument/2006/relationships/tags" Target="../tags/tag491.xml"/><Relationship Id="rId17" Type="http://schemas.openxmlformats.org/officeDocument/2006/relationships/tags" Target="../tags/tag490.xml"/><Relationship Id="rId16" Type="http://schemas.openxmlformats.org/officeDocument/2006/relationships/tags" Target="../tags/tag489.xml"/><Relationship Id="rId15" Type="http://schemas.openxmlformats.org/officeDocument/2006/relationships/tags" Target="../tags/tag488.xml"/><Relationship Id="rId14" Type="http://schemas.openxmlformats.org/officeDocument/2006/relationships/tags" Target="../tags/tag487.xml"/><Relationship Id="rId13" Type="http://schemas.openxmlformats.org/officeDocument/2006/relationships/tags" Target="../tags/tag486.xml"/><Relationship Id="rId12" Type="http://schemas.openxmlformats.org/officeDocument/2006/relationships/tags" Target="../tags/tag485.xml"/><Relationship Id="rId11" Type="http://schemas.openxmlformats.org/officeDocument/2006/relationships/tags" Target="../tags/tag484.xml"/><Relationship Id="rId10" Type="http://schemas.openxmlformats.org/officeDocument/2006/relationships/tags" Target="../tags/tag483.xml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507.xml"/><Relationship Id="rId8" Type="http://schemas.openxmlformats.org/officeDocument/2006/relationships/tags" Target="../tags/tag506.xml"/><Relationship Id="rId7" Type="http://schemas.openxmlformats.org/officeDocument/2006/relationships/tags" Target="../tags/tag505.xml"/><Relationship Id="rId6" Type="http://schemas.openxmlformats.org/officeDocument/2006/relationships/tags" Target="../tags/tag504.xml"/><Relationship Id="rId5" Type="http://schemas.openxmlformats.org/officeDocument/2006/relationships/tags" Target="../tags/tag503.xml"/><Relationship Id="rId4" Type="http://schemas.openxmlformats.org/officeDocument/2006/relationships/tags" Target="../tags/tag502.xml"/><Relationship Id="rId3" Type="http://schemas.openxmlformats.org/officeDocument/2006/relationships/tags" Target="../tags/tag501.xml"/><Relationship Id="rId2" Type="http://schemas.openxmlformats.org/officeDocument/2006/relationships/tags" Target="../tags/tag500.xml"/><Relationship Id="rId14" Type="http://schemas.openxmlformats.org/officeDocument/2006/relationships/tags" Target="../tags/tag512.xml"/><Relationship Id="rId13" Type="http://schemas.openxmlformats.org/officeDocument/2006/relationships/tags" Target="../tags/tag511.xml"/><Relationship Id="rId12" Type="http://schemas.openxmlformats.org/officeDocument/2006/relationships/tags" Target="../tags/tag510.xml"/><Relationship Id="rId11" Type="http://schemas.openxmlformats.org/officeDocument/2006/relationships/tags" Target="../tags/tag509.xml"/><Relationship Id="rId10" Type="http://schemas.openxmlformats.org/officeDocument/2006/relationships/tags" Target="../tags/tag508.xml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520.xml"/><Relationship Id="rId8" Type="http://schemas.openxmlformats.org/officeDocument/2006/relationships/tags" Target="../tags/tag519.xml"/><Relationship Id="rId7" Type="http://schemas.openxmlformats.org/officeDocument/2006/relationships/tags" Target="../tags/tag518.xml"/><Relationship Id="rId6" Type="http://schemas.openxmlformats.org/officeDocument/2006/relationships/tags" Target="../tags/tag517.xml"/><Relationship Id="rId5" Type="http://schemas.openxmlformats.org/officeDocument/2006/relationships/tags" Target="../tags/tag516.xml"/><Relationship Id="rId4" Type="http://schemas.openxmlformats.org/officeDocument/2006/relationships/tags" Target="../tags/tag515.xml"/><Relationship Id="rId3" Type="http://schemas.openxmlformats.org/officeDocument/2006/relationships/tags" Target="../tags/tag514.xml"/><Relationship Id="rId26" Type="http://schemas.openxmlformats.org/officeDocument/2006/relationships/tags" Target="../tags/tag537.xml"/><Relationship Id="rId25" Type="http://schemas.openxmlformats.org/officeDocument/2006/relationships/tags" Target="../tags/tag536.xml"/><Relationship Id="rId24" Type="http://schemas.openxmlformats.org/officeDocument/2006/relationships/tags" Target="../tags/tag535.xml"/><Relationship Id="rId23" Type="http://schemas.openxmlformats.org/officeDocument/2006/relationships/tags" Target="../tags/tag534.xml"/><Relationship Id="rId22" Type="http://schemas.openxmlformats.org/officeDocument/2006/relationships/tags" Target="../tags/tag533.xml"/><Relationship Id="rId21" Type="http://schemas.openxmlformats.org/officeDocument/2006/relationships/tags" Target="../tags/tag532.xml"/><Relationship Id="rId20" Type="http://schemas.openxmlformats.org/officeDocument/2006/relationships/tags" Target="../tags/tag531.xml"/><Relationship Id="rId2" Type="http://schemas.openxmlformats.org/officeDocument/2006/relationships/tags" Target="../tags/tag513.xml"/><Relationship Id="rId19" Type="http://schemas.openxmlformats.org/officeDocument/2006/relationships/tags" Target="../tags/tag530.xml"/><Relationship Id="rId18" Type="http://schemas.openxmlformats.org/officeDocument/2006/relationships/tags" Target="../tags/tag529.xml"/><Relationship Id="rId17" Type="http://schemas.openxmlformats.org/officeDocument/2006/relationships/tags" Target="../tags/tag528.xml"/><Relationship Id="rId16" Type="http://schemas.openxmlformats.org/officeDocument/2006/relationships/tags" Target="../tags/tag527.xml"/><Relationship Id="rId15" Type="http://schemas.openxmlformats.org/officeDocument/2006/relationships/tags" Target="../tags/tag526.xml"/><Relationship Id="rId14" Type="http://schemas.openxmlformats.org/officeDocument/2006/relationships/tags" Target="../tags/tag525.xml"/><Relationship Id="rId13" Type="http://schemas.openxmlformats.org/officeDocument/2006/relationships/tags" Target="../tags/tag524.xml"/><Relationship Id="rId12" Type="http://schemas.openxmlformats.org/officeDocument/2006/relationships/tags" Target="../tags/tag523.xml"/><Relationship Id="rId11" Type="http://schemas.openxmlformats.org/officeDocument/2006/relationships/tags" Target="../tags/tag522.xml"/><Relationship Id="rId10" Type="http://schemas.openxmlformats.org/officeDocument/2006/relationships/tags" Target="../tags/tag521.xml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545.xml"/><Relationship Id="rId8" Type="http://schemas.openxmlformats.org/officeDocument/2006/relationships/tags" Target="../tags/tag544.xml"/><Relationship Id="rId7" Type="http://schemas.openxmlformats.org/officeDocument/2006/relationships/tags" Target="../tags/tag543.xml"/><Relationship Id="rId6" Type="http://schemas.openxmlformats.org/officeDocument/2006/relationships/tags" Target="../tags/tag542.xml"/><Relationship Id="rId5" Type="http://schemas.openxmlformats.org/officeDocument/2006/relationships/tags" Target="../tags/tag541.xml"/><Relationship Id="rId4" Type="http://schemas.openxmlformats.org/officeDocument/2006/relationships/tags" Target="../tags/tag540.xml"/><Relationship Id="rId3" Type="http://schemas.openxmlformats.org/officeDocument/2006/relationships/tags" Target="../tags/tag539.xml"/><Relationship Id="rId2" Type="http://schemas.openxmlformats.org/officeDocument/2006/relationships/tags" Target="../tags/tag538.xml"/><Relationship Id="rId14" Type="http://schemas.openxmlformats.org/officeDocument/2006/relationships/tags" Target="../tags/tag550.xml"/><Relationship Id="rId13" Type="http://schemas.openxmlformats.org/officeDocument/2006/relationships/tags" Target="../tags/tag549.xml"/><Relationship Id="rId12" Type="http://schemas.openxmlformats.org/officeDocument/2006/relationships/tags" Target="../tags/tag548.xml"/><Relationship Id="rId11" Type="http://schemas.openxmlformats.org/officeDocument/2006/relationships/tags" Target="../tags/tag547.xml"/><Relationship Id="rId10" Type="http://schemas.openxmlformats.org/officeDocument/2006/relationships/tags" Target="../tags/tag546.xml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558.xml"/><Relationship Id="rId8" Type="http://schemas.openxmlformats.org/officeDocument/2006/relationships/tags" Target="../tags/tag557.xml"/><Relationship Id="rId7" Type="http://schemas.openxmlformats.org/officeDocument/2006/relationships/tags" Target="../tags/tag556.xml"/><Relationship Id="rId6" Type="http://schemas.openxmlformats.org/officeDocument/2006/relationships/tags" Target="../tags/tag555.xml"/><Relationship Id="rId5" Type="http://schemas.openxmlformats.org/officeDocument/2006/relationships/tags" Target="../tags/tag554.xml"/><Relationship Id="rId4" Type="http://schemas.openxmlformats.org/officeDocument/2006/relationships/tags" Target="../tags/tag553.xml"/><Relationship Id="rId3" Type="http://schemas.openxmlformats.org/officeDocument/2006/relationships/tags" Target="../tags/tag552.xml"/><Relationship Id="rId2" Type="http://schemas.openxmlformats.org/officeDocument/2006/relationships/tags" Target="../tags/tag551.xml"/><Relationship Id="rId14" Type="http://schemas.openxmlformats.org/officeDocument/2006/relationships/tags" Target="../tags/tag563.xml"/><Relationship Id="rId13" Type="http://schemas.openxmlformats.org/officeDocument/2006/relationships/tags" Target="../tags/tag562.xml"/><Relationship Id="rId12" Type="http://schemas.openxmlformats.org/officeDocument/2006/relationships/tags" Target="../tags/tag561.xml"/><Relationship Id="rId11" Type="http://schemas.openxmlformats.org/officeDocument/2006/relationships/tags" Target="../tags/tag560.xml"/><Relationship Id="rId10" Type="http://schemas.openxmlformats.org/officeDocument/2006/relationships/tags" Target="../tags/tag559.xml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571.xml"/><Relationship Id="rId8" Type="http://schemas.openxmlformats.org/officeDocument/2006/relationships/tags" Target="../tags/tag570.xml"/><Relationship Id="rId7" Type="http://schemas.openxmlformats.org/officeDocument/2006/relationships/tags" Target="../tags/tag569.xml"/><Relationship Id="rId6" Type="http://schemas.openxmlformats.org/officeDocument/2006/relationships/tags" Target="../tags/tag568.xml"/><Relationship Id="rId5" Type="http://schemas.openxmlformats.org/officeDocument/2006/relationships/tags" Target="../tags/tag567.xml"/><Relationship Id="rId4" Type="http://schemas.openxmlformats.org/officeDocument/2006/relationships/tags" Target="../tags/tag566.xml"/><Relationship Id="rId3" Type="http://schemas.openxmlformats.org/officeDocument/2006/relationships/tags" Target="../tags/tag565.xml"/><Relationship Id="rId2" Type="http://schemas.openxmlformats.org/officeDocument/2006/relationships/tags" Target="../tags/tag564.xml"/><Relationship Id="rId12" Type="http://schemas.openxmlformats.org/officeDocument/2006/relationships/tags" Target="../tags/tag574.xml"/><Relationship Id="rId11" Type="http://schemas.openxmlformats.org/officeDocument/2006/relationships/tags" Target="../tags/tag573.xml"/><Relationship Id="rId10" Type="http://schemas.openxmlformats.org/officeDocument/2006/relationships/tags" Target="../tags/tag572.xml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582.xml"/><Relationship Id="rId8" Type="http://schemas.openxmlformats.org/officeDocument/2006/relationships/tags" Target="../tags/tag581.xml"/><Relationship Id="rId7" Type="http://schemas.openxmlformats.org/officeDocument/2006/relationships/tags" Target="../tags/tag580.xml"/><Relationship Id="rId6" Type="http://schemas.openxmlformats.org/officeDocument/2006/relationships/tags" Target="../tags/tag579.xml"/><Relationship Id="rId5" Type="http://schemas.openxmlformats.org/officeDocument/2006/relationships/tags" Target="../tags/tag578.xml"/><Relationship Id="rId4" Type="http://schemas.openxmlformats.org/officeDocument/2006/relationships/tags" Target="../tags/tag577.xml"/><Relationship Id="rId3" Type="http://schemas.openxmlformats.org/officeDocument/2006/relationships/tags" Target="../tags/tag576.xml"/><Relationship Id="rId2" Type="http://schemas.openxmlformats.org/officeDocument/2006/relationships/tags" Target="../tags/tag575.xml"/><Relationship Id="rId13" Type="http://schemas.openxmlformats.org/officeDocument/2006/relationships/tags" Target="../tags/tag586.xml"/><Relationship Id="rId12" Type="http://schemas.openxmlformats.org/officeDocument/2006/relationships/tags" Target="../tags/tag585.xml"/><Relationship Id="rId11" Type="http://schemas.openxmlformats.org/officeDocument/2006/relationships/tags" Target="../tags/tag584.xml"/><Relationship Id="rId10" Type="http://schemas.openxmlformats.org/officeDocument/2006/relationships/tags" Target="../tags/tag583.xml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594.xml"/><Relationship Id="rId8" Type="http://schemas.openxmlformats.org/officeDocument/2006/relationships/tags" Target="../tags/tag593.xml"/><Relationship Id="rId7" Type="http://schemas.openxmlformats.org/officeDocument/2006/relationships/tags" Target="../tags/tag592.xml"/><Relationship Id="rId6" Type="http://schemas.openxmlformats.org/officeDocument/2006/relationships/tags" Target="../tags/tag591.xml"/><Relationship Id="rId5" Type="http://schemas.openxmlformats.org/officeDocument/2006/relationships/tags" Target="../tags/tag590.xml"/><Relationship Id="rId4" Type="http://schemas.openxmlformats.org/officeDocument/2006/relationships/tags" Target="../tags/tag589.xml"/><Relationship Id="rId3" Type="http://schemas.openxmlformats.org/officeDocument/2006/relationships/tags" Target="../tags/tag588.xml"/><Relationship Id="rId2" Type="http://schemas.openxmlformats.org/officeDocument/2006/relationships/tags" Target="../tags/tag587.xml"/><Relationship Id="rId14" Type="http://schemas.openxmlformats.org/officeDocument/2006/relationships/tags" Target="../tags/tag599.xml"/><Relationship Id="rId13" Type="http://schemas.openxmlformats.org/officeDocument/2006/relationships/tags" Target="../tags/tag598.xml"/><Relationship Id="rId12" Type="http://schemas.openxmlformats.org/officeDocument/2006/relationships/tags" Target="../tags/tag597.xml"/><Relationship Id="rId11" Type="http://schemas.openxmlformats.org/officeDocument/2006/relationships/tags" Target="../tags/tag596.xml"/><Relationship Id="rId10" Type="http://schemas.openxmlformats.org/officeDocument/2006/relationships/tags" Target="../tags/tag595.xml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tags" Target="../tags/tag606.xml"/><Relationship Id="rId7" Type="http://schemas.openxmlformats.org/officeDocument/2006/relationships/tags" Target="../tags/tag605.xml"/><Relationship Id="rId6" Type="http://schemas.openxmlformats.org/officeDocument/2006/relationships/tags" Target="../tags/tag604.xml"/><Relationship Id="rId5" Type="http://schemas.openxmlformats.org/officeDocument/2006/relationships/tags" Target="../tags/tag603.xml"/><Relationship Id="rId4" Type="http://schemas.openxmlformats.org/officeDocument/2006/relationships/tags" Target="../tags/tag602.xml"/><Relationship Id="rId3" Type="http://schemas.openxmlformats.org/officeDocument/2006/relationships/tags" Target="../tags/tag601.xml"/><Relationship Id="rId2" Type="http://schemas.openxmlformats.org/officeDocument/2006/relationships/tags" Target="../tags/tag600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614.xml"/><Relationship Id="rId8" Type="http://schemas.openxmlformats.org/officeDocument/2006/relationships/tags" Target="../tags/tag613.xml"/><Relationship Id="rId7" Type="http://schemas.openxmlformats.org/officeDocument/2006/relationships/tags" Target="../tags/tag612.xml"/><Relationship Id="rId6" Type="http://schemas.openxmlformats.org/officeDocument/2006/relationships/tags" Target="../tags/tag611.xml"/><Relationship Id="rId5" Type="http://schemas.openxmlformats.org/officeDocument/2006/relationships/tags" Target="../tags/tag610.xml"/><Relationship Id="rId4" Type="http://schemas.openxmlformats.org/officeDocument/2006/relationships/tags" Target="../tags/tag609.xml"/><Relationship Id="rId3" Type="http://schemas.openxmlformats.org/officeDocument/2006/relationships/tags" Target="../tags/tag608.xml"/><Relationship Id="rId2" Type="http://schemas.openxmlformats.org/officeDocument/2006/relationships/tags" Target="../tags/tag607.xml"/><Relationship Id="rId18" Type="http://schemas.openxmlformats.org/officeDocument/2006/relationships/tags" Target="../tags/tag623.xml"/><Relationship Id="rId17" Type="http://schemas.openxmlformats.org/officeDocument/2006/relationships/tags" Target="../tags/tag622.xml"/><Relationship Id="rId16" Type="http://schemas.openxmlformats.org/officeDocument/2006/relationships/tags" Target="../tags/tag621.xml"/><Relationship Id="rId15" Type="http://schemas.openxmlformats.org/officeDocument/2006/relationships/tags" Target="../tags/tag620.xml"/><Relationship Id="rId14" Type="http://schemas.openxmlformats.org/officeDocument/2006/relationships/tags" Target="../tags/tag619.xml"/><Relationship Id="rId13" Type="http://schemas.openxmlformats.org/officeDocument/2006/relationships/tags" Target="../tags/tag618.xml"/><Relationship Id="rId12" Type="http://schemas.openxmlformats.org/officeDocument/2006/relationships/tags" Target="../tags/tag617.xml"/><Relationship Id="rId11" Type="http://schemas.openxmlformats.org/officeDocument/2006/relationships/tags" Target="../tags/tag616.xml"/><Relationship Id="rId10" Type="http://schemas.openxmlformats.org/officeDocument/2006/relationships/tags" Target="../tags/tag615.xml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631.xml"/><Relationship Id="rId8" Type="http://schemas.openxmlformats.org/officeDocument/2006/relationships/tags" Target="../tags/tag630.xml"/><Relationship Id="rId7" Type="http://schemas.openxmlformats.org/officeDocument/2006/relationships/tags" Target="../tags/tag629.xml"/><Relationship Id="rId6" Type="http://schemas.openxmlformats.org/officeDocument/2006/relationships/tags" Target="../tags/tag628.xml"/><Relationship Id="rId5" Type="http://schemas.openxmlformats.org/officeDocument/2006/relationships/tags" Target="../tags/tag627.xml"/><Relationship Id="rId4" Type="http://schemas.openxmlformats.org/officeDocument/2006/relationships/tags" Target="../tags/tag626.xml"/><Relationship Id="rId3" Type="http://schemas.openxmlformats.org/officeDocument/2006/relationships/tags" Target="../tags/tag625.xml"/><Relationship Id="rId2" Type="http://schemas.openxmlformats.org/officeDocument/2006/relationships/tags" Target="../tags/tag624.xml"/><Relationship Id="rId12" Type="http://schemas.openxmlformats.org/officeDocument/2006/relationships/tags" Target="../tags/tag634.xml"/><Relationship Id="rId11" Type="http://schemas.openxmlformats.org/officeDocument/2006/relationships/tags" Target="../tags/tag633.xml"/><Relationship Id="rId10" Type="http://schemas.openxmlformats.org/officeDocument/2006/relationships/tags" Target="../tags/tag632.xml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642.xml"/><Relationship Id="rId8" Type="http://schemas.openxmlformats.org/officeDocument/2006/relationships/tags" Target="../tags/tag641.xml"/><Relationship Id="rId7" Type="http://schemas.openxmlformats.org/officeDocument/2006/relationships/tags" Target="../tags/tag640.xml"/><Relationship Id="rId6" Type="http://schemas.openxmlformats.org/officeDocument/2006/relationships/tags" Target="../tags/tag639.xml"/><Relationship Id="rId5" Type="http://schemas.openxmlformats.org/officeDocument/2006/relationships/tags" Target="../tags/tag638.xml"/><Relationship Id="rId4" Type="http://schemas.openxmlformats.org/officeDocument/2006/relationships/tags" Target="../tags/tag637.xml"/><Relationship Id="rId3" Type="http://schemas.openxmlformats.org/officeDocument/2006/relationships/tags" Target="../tags/tag636.xml"/><Relationship Id="rId2" Type="http://schemas.openxmlformats.org/officeDocument/2006/relationships/tags" Target="../tags/tag635.xml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650.xml"/><Relationship Id="rId8" Type="http://schemas.openxmlformats.org/officeDocument/2006/relationships/tags" Target="../tags/tag649.xml"/><Relationship Id="rId7" Type="http://schemas.openxmlformats.org/officeDocument/2006/relationships/tags" Target="../tags/tag648.xml"/><Relationship Id="rId6" Type="http://schemas.openxmlformats.org/officeDocument/2006/relationships/tags" Target="../tags/tag647.xml"/><Relationship Id="rId5" Type="http://schemas.openxmlformats.org/officeDocument/2006/relationships/tags" Target="../tags/tag646.xml"/><Relationship Id="rId4" Type="http://schemas.openxmlformats.org/officeDocument/2006/relationships/tags" Target="../tags/tag645.xml"/><Relationship Id="rId3" Type="http://schemas.openxmlformats.org/officeDocument/2006/relationships/tags" Target="../tags/tag644.xml"/><Relationship Id="rId2" Type="http://schemas.openxmlformats.org/officeDocument/2006/relationships/tags" Target="../tags/tag643.xml"/><Relationship Id="rId14" Type="http://schemas.openxmlformats.org/officeDocument/2006/relationships/tags" Target="../tags/tag655.xml"/><Relationship Id="rId13" Type="http://schemas.openxmlformats.org/officeDocument/2006/relationships/tags" Target="../tags/tag654.xml"/><Relationship Id="rId12" Type="http://schemas.openxmlformats.org/officeDocument/2006/relationships/tags" Target="../tags/tag653.xml"/><Relationship Id="rId11" Type="http://schemas.openxmlformats.org/officeDocument/2006/relationships/tags" Target="../tags/tag652.xml"/><Relationship Id="rId10" Type="http://schemas.openxmlformats.org/officeDocument/2006/relationships/tags" Target="../tags/tag651.xml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663.xml"/><Relationship Id="rId8" Type="http://schemas.openxmlformats.org/officeDocument/2006/relationships/tags" Target="../tags/tag662.xml"/><Relationship Id="rId7" Type="http://schemas.openxmlformats.org/officeDocument/2006/relationships/tags" Target="../tags/tag661.xml"/><Relationship Id="rId6" Type="http://schemas.openxmlformats.org/officeDocument/2006/relationships/tags" Target="../tags/tag660.xml"/><Relationship Id="rId5" Type="http://schemas.openxmlformats.org/officeDocument/2006/relationships/tags" Target="../tags/tag659.xml"/><Relationship Id="rId4" Type="http://schemas.openxmlformats.org/officeDocument/2006/relationships/tags" Target="../tags/tag658.xml"/><Relationship Id="rId3" Type="http://schemas.openxmlformats.org/officeDocument/2006/relationships/tags" Target="../tags/tag657.xml"/><Relationship Id="rId2" Type="http://schemas.openxmlformats.org/officeDocument/2006/relationships/tags" Target="../tags/tag656.xml"/><Relationship Id="rId13" Type="http://schemas.openxmlformats.org/officeDocument/2006/relationships/tags" Target="../tags/tag667.xml"/><Relationship Id="rId12" Type="http://schemas.openxmlformats.org/officeDocument/2006/relationships/tags" Target="../tags/tag666.xml"/><Relationship Id="rId11" Type="http://schemas.openxmlformats.org/officeDocument/2006/relationships/tags" Target="../tags/tag665.xml"/><Relationship Id="rId10" Type="http://schemas.openxmlformats.org/officeDocument/2006/relationships/tags" Target="../tags/tag664.xml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tags" Target="../tags/tag674.xml"/><Relationship Id="rId7" Type="http://schemas.openxmlformats.org/officeDocument/2006/relationships/tags" Target="../tags/tag673.xml"/><Relationship Id="rId6" Type="http://schemas.openxmlformats.org/officeDocument/2006/relationships/tags" Target="../tags/tag672.xml"/><Relationship Id="rId5" Type="http://schemas.openxmlformats.org/officeDocument/2006/relationships/tags" Target="../tags/tag671.xml"/><Relationship Id="rId4" Type="http://schemas.openxmlformats.org/officeDocument/2006/relationships/tags" Target="../tags/tag670.xml"/><Relationship Id="rId3" Type="http://schemas.openxmlformats.org/officeDocument/2006/relationships/tags" Target="../tags/tag669.xml"/><Relationship Id="rId2" Type="http://schemas.openxmlformats.org/officeDocument/2006/relationships/tags" Target="../tags/tag668.xml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8" Type="http://schemas.openxmlformats.org/officeDocument/2006/relationships/tags" Target="../tags/tag681.xml"/><Relationship Id="rId7" Type="http://schemas.openxmlformats.org/officeDocument/2006/relationships/tags" Target="../tags/tag680.xml"/><Relationship Id="rId6" Type="http://schemas.openxmlformats.org/officeDocument/2006/relationships/tags" Target="../tags/tag679.xml"/><Relationship Id="rId5" Type="http://schemas.openxmlformats.org/officeDocument/2006/relationships/tags" Target="../tags/tag678.xml"/><Relationship Id="rId4" Type="http://schemas.openxmlformats.org/officeDocument/2006/relationships/tags" Target="../tags/tag677.xml"/><Relationship Id="rId3" Type="http://schemas.openxmlformats.org/officeDocument/2006/relationships/tags" Target="../tags/tag676.xml"/><Relationship Id="rId2" Type="http://schemas.openxmlformats.org/officeDocument/2006/relationships/tags" Target="../tags/tag675.xml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689.xml"/><Relationship Id="rId8" Type="http://schemas.openxmlformats.org/officeDocument/2006/relationships/tags" Target="../tags/tag688.xml"/><Relationship Id="rId7" Type="http://schemas.openxmlformats.org/officeDocument/2006/relationships/tags" Target="../tags/tag687.xml"/><Relationship Id="rId6" Type="http://schemas.openxmlformats.org/officeDocument/2006/relationships/tags" Target="../tags/tag686.xml"/><Relationship Id="rId5" Type="http://schemas.openxmlformats.org/officeDocument/2006/relationships/tags" Target="../tags/tag685.xml"/><Relationship Id="rId4" Type="http://schemas.openxmlformats.org/officeDocument/2006/relationships/tags" Target="../tags/tag684.xml"/><Relationship Id="rId3" Type="http://schemas.openxmlformats.org/officeDocument/2006/relationships/tags" Target="../tags/tag683.xml"/><Relationship Id="rId2" Type="http://schemas.openxmlformats.org/officeDocument/2006/relationships/tags" Target="../tags/tag682.xml"/><Relationship Id="rId15" Type="http://schemas.openxmlformats.org/officeDocument/2006/relationships/tags" Target="../tags/tag695.xml"/><Relationship Id="rId14" Type="http://schemas.openxmlformats.org/officeDocument/2006/relationships/tags" Target="../tags/tag694.xml"/><Relationship Id="rId13" Type="http://schemas.openxmlformats.org/officeDocument/2006/relationships/tags" Target="../tags/tag693.xml"/><Relationship Id="rId12" Type="http://schemas.openxmlformats.org/officeDocument/2006/relationships/tags" Target="../tags/tag692.xml"/><Relationship Id="rId11" Type="http://schemas.openxmlformats.org/officeDocument/2006/relationships/tags" Target="../tags/tag691.xml"/><Relationship Id="rId10" Type="http://schemas.openxmlformats.org/officeDocument/2006/relationships/tags" Target="../tags/tag690.xml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703.xml"/><Relationship Id="rId8" Type="http://schemas.openxmlformats.org/officeDocument/2006/relationships/tags" Target="../tags/tag702.xml"/><Relationship Id="rId7" Type="http://schemas.openxmlformats.org/officeDocument/2006/relationships/tags" Target="../tags/tag701.xml"/><Relationship Id="rId6" Type="http://schemas.openxmlformats.org/officeDocument/2006/relationships/tags" Target="../tags/tag700.xml"/><Relationship Id="rId5" Type="http://schemas.openxmlformats.org/officeDocument/2006/relationships/tags" Target="../tags/tag699.xml"/><Relationship Id="rId4" Type="http://schemas.openxmlformats.org/officeDocument/2006/relationships/tags" Target="../tags/tag698.xml"/><Relationship Id="rId3" Type="http://schemas.openxmlformats.org/officeDocument/2006/relationships/tags" Target="../tags/tag697.xml"/><Relationship Id="rId2" Type="http://schemas.openxmlformats.org/officeDocument/2006/relationships/tags" Target="../tags/tag696.xml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6" Type="http://schemas.openxmlformats.org/officeDocument/2006/relationships/tags" Target="../tags/tag708.xml"/><Relationship Id="rId5" Type="http://schemas.openxmlformats.org/officeDocument/2006/relationships/tags" Target="../tags/tag707.xml"/><Relationship Id="rId4" Type="http://schemas.openxmlformats.org/officeDocument/2006/relationships/tags" Target="../tags/tag706.xml"/><Relationship Id="rId3" Type="http://schemas.openxmlformats.org/officeDocument/2006/relationships/tags" Target="../tags/tag705.xml"/><Relationship Id="rId2" Type="http://schemas.openxmlformats.org/officeDocument/2006/relationships/tags" Target="../tags/tag704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716.xml"/><Relationship Id="rId8" Type="http://schemas.openxmlformats.org/officeDocument/2006/relationships/tags" Target="../tags/tag715.xml"/><Relationship Id="rId7" Type="http://schemas.openxmlformats.org/officeDocument/2006/relationships/tags" Target="../tags/tag714.xml"/><Relationship Id="rId6" Type="http://schemas.openxmlformats.org/officeDocument/2006/relationships/tags" Target="../tags/tag713.xml"/><Relationship Id="rId5" Type="http://schemas.openxmlformats.org/officeDocument/2006/relationships/tags" Target="../tags/tag712.xml"/><Relationship Id="rId4" Type="http://schemas.openxmlformats.org/officeDocument/2006/relationships/tags" Target="../tags/tag711.xml"/><Relationship Id="rId3" Type="http://schemas.openxmlformats.org/officeDocument/2006/relationships/tags" Target="../tags/tag710.xml"/><Relationship Id="rId2" Type="http://schemas.openxmlformats.org/officeDocument/2006/relationships/tags" Target="../tags/tag709.xml"/><Relationship Id="rId17" Type="http://schemas.openxmlformats.org/officeDocument/2006/relationships/tags" Target="../tags/tag724.xml"/><Relationship Id="rId16" Type="http://schemas.openxmlformats.org/officeDocument/2006/relationships/tags" Target="../tags/tag723.xml"/><Relationship Id="rId15" Type="http://schemas.openxmlformats.org/officeDocument/2006/relationships/tags" Target="../tags/tag722.xml"/><Relationship Id="rId14" Type="http://schemas.openxmlformats.org/officeDocument/2006/relationships/tags" Target="../tags/tag721.xml"/><Relationship Id="rId13" Type="http://schemas.openxmlformats.org/officeDocument/2006/relationships/tags" Target="../tags/tag720.xml"/><Relationship Id="rId12" Type="http://schemas.openxmlformats.org/officeDocument/2006/relationships/tags" Target="../tags/tag719.xml"/><Relationship Id="rId11" Type="http://schemas.openxmlformats.org/officeDocument/2006/relationships/tags" Target="../tags/tag718.xml"/><Relationship Id="rId10" Type="http://schemas.openxmlformats.org/officeDocument/2006/relationships/tags" Target="../tags/tag717.xml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7" Type="http://schemas.openxmlformats.org/officeDocument/2006/relationships/tags" Target="../tags/tag730.xml"/><Relationship Id="rId6" Type="http://schemas.openxmlformats.org/officeDocument/2006/relationships/tags" Target="../tags/tag729.xml"/><Relationship Id="rId5" Type="http://schemas.openxmlformats.org/officeDocument/2006/relationships/tags" Target="../tags/tag728.xml"/><Relationship Id="rId4" Type="http://schemas.openxmlformats.org/officeDocument/2006/relationships/tags" Target="../tags/tag727.xml"/><Relationship Id="rId3" Type="http://schemas.openxmlformats.org/officeDocument/2006/relationships/tags" Target="../tags/tag726.xml"/><Relationship Id="rId2" Type="http://schemas.openxmlformats.org/officeDocument/2006/relationships/tags" Target="../tags/tag725.xml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738.xml"/><Relationship Id="rId8" Type="http://schemas.openxmlformats.org/officeDocument/2006/relationships/tags" Target="../tags/tag737.xml"/><Relationship Id="rId7" Type="http://schemas.openxmlformats.org/officeDocument/2006/relationships/tags" Target="../tags/tag736.xml"/><Relationship Id="rId6" Type="http://schemas.openxmlformats.org/officeDocument/2006/relationships/tags" Target="../tags/tag735.xml"/><Relationship Id="rId5" Type="http://schemas.openxmlformats.org/officeDocument/2006/relationships/tags" Target="../tags/tag734.xml"/><Relationship Id="rId4" Type="http://schemas.openxmlformats.org/officeDocument/2006/relationships/tags" Target="../tags/tag733.xml"/><Relationship Id="rId3" Type="http://schemas.openxmlformats.org/officeDocument/2006/relationships/tags" Target="../tags/tag732.xml"/><Relationship Id="rId2" Type="http://schemas.openxmlformats.org/officeDocument/2006/relationships/tags" Target="../tags/tag731.xml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5" Type="http://schemas.openxmlformats.org/officeDocument/2006/relationships/tags" Target="../tags/tag742.xml"/><Relationship Id="rId4" Type="http://schemas.openxmlformats.org/officeDocument/2006/relationships/tags" Target="../tags/tag741.xml"/><Relationship Id="rId3" Type="http://schemas.openxmlformats.org/officeDocument/2006/relationships/tags" Target="../tags/tag740.xml"/><Relationship Id="rId2" Type="http://schemas.openxmlformats.org/officeDocument/2006/relationships/tags" Target="../tags/tag739.xml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750.xml"/><Relationship Id="rId8" Type="http://schemas.openxmlformats.org/officeDocument/2006/relationships/tags" Target="../tags/tag749.xml"/><Relationship Id="rId7" Type="http://schemas.openxmlformats.org/officeDocument/2006/relationships/tags" Target="../tags/tag748.xml"/><Relationship Id="rId6" Type="http://schemas.openxmlformats.org/officeDocument/2006/relationships/tags" Target="../tags/tag747.xml"/><Relationship Id="rId5" Type="http://schemas.openxmlformats.org/officeDocument/2006/relationships/tags" Target="../tags/tag746.xml"/><Relationship Id="rId4" Type="http://schemas.openxmlformats.org/officeDocument/2006/relationships/tags" Target="../tags/tag745.xml"/><Relationship Id="rId3" Type="http://schemas.openxmlformats.org/officeDocument/2006/relationships/tags" Target="../tags/tag744.xml"/><Relationship Id="rId2" Type="http://schemas.openxmlformats.org/officeDocument/2006/relationships/tags" Target="../tags/tag743.xml"/><Relationship Id="rId12" Type="http://schemas.openxmlformats.org/officeDocument/2006/relationships/tags" Target="../tags/tag753.xml"/><Relationship Id="rId11" Type="http://schemas.openxmlformats.org/officeDocument/2006/relationships/tags" Target="../tags/tag752.xml"/><Relationship Id="rId10" Type="http://schemas.openxmlformats.org/officeDocument/2006/relationships/tags" Target="../tags/tag751.xml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5" Type="http://schemas.openxmlformats.org/officeDocument/2006/relationships/tags" Target="../tags/tag757.xml"/><Relationship Id="rId4" Type="http://schemas.openxmlformats.org/officeDocument/2006/relationships/tags" Target="../tags/tag756.xml"/><Relationship Id="rId3" Type="http://schemas.openxmlformats.org/officeDocument/2006/relationships/tags" Target="../tags/tag755.xml"/><Relationship Id="rId2" Type="http://schemas.openxmlformats.org/officeDocument/2006/relationships/tags" Target="../tags/tag754.xml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6" Type="http://schemas.openxmlformats.org/officeDocument/2006/relationships/tags" Target="../tags/tag762.xml"/><Relationship Id="rId5" Type="http://schemas.openxmlformats.org/officeDocument/2006/relationships/tags" Target="../tags/tag761.xml"/><Relationship Id="rId4" Type="http://schemas.openxmlformats.org/officeDocument/2006/relationships/tags" Target="../tags/tag760.xml"/><Relationship Id="rId3" Type="http://schemas.openxmlformats.org/officeDocument/2006/relationships/tags" Target="../tags/tag759.xml"/><Relationship Id="rId2" Type="http://schemas.openxmlformats.org/officeDocument/2006/relationships/tags" Target="../tags/tag758.xml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770.xml"/><Relationship Id="rId8" Type="http://schemas.openxmlformats.org/officeDocument/2006/relationships/tags" Target="../tags/tag769.xml"/><Relationship Id="rId7" Type="http://schemas.openxmlformats.org/officeDocument/2006/relationships/tags" Target="../tags/tag768.xml"/><Relationship Id="rId6" Type="http://schemas.openxmlformats.org/officeDocument/2006/relationships/tags" Target="../tags/tag767.xml"/><Relationship Id="rId5" Type="http://schemas.openxmlformats.org/officeDocument/2006/relationships/tags" Target="../tags/tag766.xml"/><Relationship Id="rId4" Type="http://schemas.openxmlformats.org/officeDocument/2006/relationships/tags" Target="../tags/tag765.xml"/><Relationship Id="rId3" Type="http://schemas.openxmlformats.org/officeDocument/2006/relationships/tags" Target="../tags/tag764.xml"/><Relationship Id="rId2" Type="http://schemas.openxmlformats.org/officeDocument/2006/relationships/tags" Target="../tags/tag763.xml"/><Relationship Id="rId19" Type="http://schemas.openxmlformats.org/officeDocument/2006/relationships/tags" Target="../tags/tag780.xml"/><Relationship Id="rId18" Type="http://schemas.openxmlformats.org/officeDocument/2006/relationships/tags" Target="../tags/tag779.xml"/><Relationship Id="rId17" Type="http://schemas.openxmlformats.org/officeDocument/2006/relationships/tags" Target="../tags/tag778.xml"/><Relationship Id="rId16" Type="http://schemas.openxmlformats.org/officeDocument/2006/relationships/tags" Target="../tags/tag777.xml"/><Relationship Id="rId15" Type="http://schemas.openxmlformats.org/officeDocument/2006/relationships/tags" Target="../tags/tag776.xml"/><Relationship Id="rId14" Type="http://schemas.openxmlformats.org/officeDocument/2006/relationships/tags" Target="../tags/tag775.xml"/><Relationship Id="rId13" Type="http://schemas.openxmlformats.org/officeDocument/2006/relationships/tags" Target="../tags/tag774.xml"/><Relationship Id="rId12" Type="http://schemas.openxmlformats.org/officeDocument/2006/relationships/tags" Target="../tags/tag773.xml"/><Relationship Id="rId11" Type="http://schemas.openxmlformats.org/officeDocument/2006/relationships/tags" Target="../tags/tag772.xml"/><Relationship Id="rId10" Type="http://schemas.openxmlformats.org/officeDocument/2006/relationships/tags" Target="../tags/tag771.xml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788.xml"/><Relationship Id="rId8" Type="http://schemas.openxmlformats.org/officeDocument/2006/relationships/tags" Target="../tags/tag787.xml"/><Relationship Id="rId7" Type="http://schemas.openxmlformats.org/officeDocument/2006/relationships/tags" Target="../tags/tag786.xml"/><Relationship Id="rId6" Type="http://schemas.openxmlformats.org/officeDocument/2006/relationships/tags" Target="../tags/tag785.xml"/><Relationship Id="rId5" Type="http://schemas.openxmlformats.org/officeDocument/2006/relationships/tags" Target="../tags/tag784.xml"/><Relationship Id="rId4" Type="http://schemas.openxmlformats.org/officeDocument/2006/relationships/tags" Target="../tags/tag783.xml"/><Relationship Id="rId3" Type="http://schemas.openxmlformats.org/officeDocument/2006/relationships/tags" Target="../tags/tag782.xml"/><Relationship Id="rId2" Type="http://schemas.openxmlformats.org/officeDocument/2006/relationships/tags" Target="../tags/tag781.xml"/><Relationship Id="rId14" Type="http://schemas.openxmlformats.org/officeDocument/2006/relationships/tags" Target="../tags/tag793.xml"/><Relationship Id="rId13" Type="http://schemas.openxmlformats.org/officeDocument/2006/relationships/tags" Target="../tags/tag792.xml"/><Relationship Id="rId12" Type="http://schemas.openxmlformats.org/officeDocument/2006/relationships/tags" Target="../tags/tag791.xml"/><Relationship Id="rId11" Type="http://schemas.openxmlformats.org/officeDocument/2006/relationships/tags" Target="../tags/tag790.xml"/><Relationship Id="rId10" Type="http://schemas.openxmlformats.org/officeDocument/2006/relationships/tags" Target="../tags/tag789.xml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801.xml"/><Relationship Id="rId8" Type="http://schemas.openxmlformats.org/officeDocument/2006/relationships/tags" Target="../tags/tag800.xml"/><Relationship Id="rId7" Type="http://schemas.openxmlformats.org/officeDocument/2006/relationships/tags" Target="../tags/tag799.xml"/><Relationship Id="rId6" Type="http://schemas.openxmlformats.org/officeDocument/2006/relationships/tags" Target="../tags/tag798.xml"/><Relationship Id="rId5" Type="http://schemas.openxmlformats.org/officeDocument/2006/relationships/tags" Target="../tags/tag797.xml"/><Relationship Id="rId4" Type="http://schemas.openxmlformats.org/officeDocument/2006/relationships/tags" Target="../tags/tag796.xml"/><Relationship Id="rId3" Type="http://schemas.openxmlformats.org/officeDocument/2006/relationships/tags" Target="../tags/tag795.xml"/><Relationship Id="rId2" Type="http://schemas.openxmlformats.org/officeDocument/2006/relationships/tags" Target="../tags/tag794.xml"/><Relationship Id="rId18" Type="http://schemas.openxmlformats.org/officeDocument/2006/relationships/tags" Target="../tags/tag810.xml"/><Relationship Id="rId17" Type="http://schemas.openxmlformats.org/officeDocument/2006/relationships/tags" Target="../tags/tag809.xml"/><Relationship Id="rId16" Type="http://schemas.openxmlformats.org/officeDocument/2006/relationships/tags" Target="../tags/tag808.xml"/><Relationship Id="rId15" Type="http://schemas.openxmlformats.org/officeDocument/2006/relationships/tags" Target="../tags/tag807.xml"/><Relationship Id="rId14" Type="http://schemas.openxmlformats.org/officeDocument/2006/relationships/tags" Target="../tags/tag806.xml"/><Relationship Id="rId13" Type="http://schemas.openxmlformats.org/officeDocument/2006/relationships/tags" Target="../tags/tag805.xml"/><Relationship Id="rId12" Type="http://schemas.openxmlformats.org/officeDocument/2006/relationships/tags" Target="../tags/tag804.xml"/><Relationship Id="rId11" Type="http://schemas.openxmlformats.org/officeDocument/2006/relationships/tags" Target="../tags/tag803.xml"/><Relationship Id="rId10" Type="http://schemas.openxmlformats.org/officeDocument/2006/relationships/tags" Target="../tags/tag802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818.xml"/><Relationship Id="rId8" Type="http://schemas.openxmlformats.org/officeDocument/2006/relationships/tags" Target="../tags/tag817.xml"/><Relationship Id="rId7" Type="http://schemas.openxmlformats.org/officeDocument/2006/relationships/tags" Target="../tags/tag816.xml"/><Relationship Id="rId6" Type="http://schemas.openxmlformats.org/officeDocument/2006/relationships/tags" Target="../tags/tag815.xml"/><Relationship Id="rId5" Type="http://schemas.openxmlformats.org/officeDocument/2006/relationships/tags" Target="../tags/tag814.xml"/><Relationship Id="rId4" Type="http://schemas.openxmlformats.org/officeDocument/2006/relationships/tags" Target="../tags/tag813.xml"/><Relationship Id="rId3" Type="http://schemas.openxmlformats.org/officeDocument/2006/relationships/tags" Target="../tags/tag812.xml"/><Relationship Id="rId2" Type="http://schemas.openxmlformats.org/officeDocument/2006/relationships/tags" Target="../tags/tag811.xml"/><Relationship Id="rId18" Type="http://schemas.openxmlformats.org/officeDocument/2006/relationships/tags" Target="../tags/tag827.xml"/><Relationship Id="rId17" Type="http://schemas.openxmlformats.org/officeDocument/2006/relationships/tags" Target="../tags/tag826.xml"/><Relationship Id="rId16" Type="http://schemas.openxmlformats.org/officeDocument/2006/relationships/tags" Target="../tags/tag825.xml"/><Relationship Id="rId15" Type="http://schemas.openxmlformats.org/officeDocument/2006/relationships/tags" Target="../tags/tag824.xml"/><Relationship Id="rId14" Type="http://schemas.openxmlformats.org/officeDocument/2006/relationships/tags" Target="../tags/tag823.xml"/><Relationship Id="rId13" Type="http://schemas.openxmlformats.org/officeDocument/2006/relationships/tags" Target="../tags/tag822.xml"/><Relationship Id="rId12" Type="http://schemas.openxmlformats.org/officeDocument/2006/relationships/tags" Target="../tags/tag821.xml"/><Relationship Id="rId11" Type="http://schemas.openxmlformats.org/officeDocument/2006/relationships/tags" Target="../tags/tag820.xml"/><Relationship Id="rId10" Type="http://schemas.openxmlformats.org/officeDocument/2006/relationships/tags" Target="../tags/tag819.xml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835.xml"/><Relationship Id="rId8" Type="http://schemas.openxmlformats.org/officeDocument/2006/relationships/tags" Target="../tags/tag834.xml"/><Relationship Id="rId7" Type="http://schemas.openxmlformats.org/officeDocument/2006/relationships/tags" Target="../tags/tag833.xml"/><Relationship Id="rId6" Type="http://schemas.openxmlformats.org/officeDocument/2006/relationships/tags" Target="../tags/tag832.xml"/><Relationship Id="rId5" Type="http://schemas.openxmlformats.org/officeDocument/2006/relationships/tags" Target="../tags/tag831.xml"/><Relationship Id="rId4" Type="http://schemas.openxmlformats.org/officeDocument/2006/relationships/tags" Target="../tags/tag830.xml"/><Relationship Id="rId3" Type="http://schemas.openxmlformats.org/officeDocument/2006/relationships/tags" Target="../tags/tag829.xml"/><Relationship Id="rId24" Type="http://schemas.openxmlformats.org/officeDocument/2006/relationships/tags" Target="../tags/tag850.xml"/><Relationship Id="rId23" Type="http://schemas.openxmlformats.org/officeDocument/2006/relationships/tags" Target="../tags/tag849.xml"/><Relationship Id="rId22" Type="http://schemas.openxmlformats.org/officeDocument/2006/relationships/tags" Target="../tags/tag848.xml"/><Relationship Id="rId21" Type="http://schemas.openxmlformats.org/officeDocument/2006/relationships/tags" Target="../tags/tag847.xml"/><Relationship Id="rId20" Type="http://schemas.openxmlformats.org/officeDocument/2006/relationships/tags" Target="../tags/tag846.xml"/><Relationship Id="rId2" Type="http://schemas.openxmlformats.org/officeDocument/2006/relationships/tags" Target="../tags/tag828.xml"/><Relationship Id="rId19" Type="http://schemas.openxmlformats.org/officeDocument/2006/relationships/tags" Target="../tags/tag845.xml"/><Relationship Id="rId18" Type="http://schemas.openxmlformats.org/officeDocument/2006/relationships/tags" Target="../tags/tag844.xml"/><Relationship Id="rId17" Type="http://schemas.openxmlformats.org/officeDocument/2006/relationships/tags" Target="../tags/tag843.xml"/><Relationship Id="rId16" Type="http://schemas.openxmlformats.org/officeDocument/2006/relationships/tags" Target="../tags/tag842.xml"/><Relationship Id="rId15" Type="http://schemas.openxmlformats.org/officeDocument/2006/relationships/tags" Target="../tags/tag841.xml"/><Relationship Id="rId14" Type="http://schemas.openxmlformats.org/officeDocument/2006/relationships/tags" Target="../tags/tag840.xml"/><Relationship Id="rId13" Type="http://schemas.openxmlformats.org/officeDocument/2006/relationships/tags" Target="../tags/tag839.xml"/><Relationship Id="rId12" Type="http://schemas.openxmlformats.org/officeDocument/2006/relationships/tags" Target="../tags/tag838.xml"/><Relationship Id="rId11" Type="http://schemas.openxmlformats.org/officeDocument/2006/relationships/tags" Target="../tags/tag837.xml"/><Relationship Id="rId10" Type="http://schemas.openxmlformats.org/officeDocument/2006/relationships/tags" Target="../tags/tag836.xml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858.xml"/><Relationship Id="rId8" Type="http://schemas.openxmlformats.org/officeDocument/2006/relationships/tags" Target="../tags/tag857.xml"/><Relationship Id="rId7" Type="http://schemas.openxmlformats.org/officeDocument/2006/relationships/tags" Target="../tags/tag856.xml"/><Relationship Id="rId6" Type="http://schemas.openxmlformats.org/officeDocument/2006/relationships/tags" Target="../tags/tag855.xml"/><Relationship Id="rId5" Type="http://schemas.openxmlformats.org/officeDocument/2006/relationships/tags" Target="../tags/tag854.xml"/><Relationship Id="rId4" Type="http://schemas.openxmlformats.org/officeDocument/2006/relationships/tags" Target="../tags/tag853.xml"/><Relationship Id="rId3" Type="http://schemas.openxmlformats.org/officeDocument/2006/relationships/tags" Target="../tags/tag852.xml"/><Relationship Id="rId2" Type="http://schemas.openxmlformats.org/officeDocument/2006/relationships/tags" Target="../tags/tag851.xml"/><Relationship Id="rId18" Type="http://schemas.openxmlformats.org/officeDocument/2006/relationships/tags" Target="../tags/tag867.xml"/><Relationship Id="rId17" Type="http://schemas.openxmlformats.org/officeDocument/2006/relationships/tags" Target="../tags/tag866.xml"/><Relationship Id="rId16" Type="http://schemas.openxmlformats.org/officeDocument/2006/relationships/tags" Target="../tags/tag865.xml"/><Relationship Id="rId15" Type="http://schemas.openxmlformats.org/officeDocument/2006/relationships/tags" Target="../tags/tag864.xml"/><Relationship Id="rId14" Type="http://schemas.openxmlformats.org/officeDocument/2006/relationships/tags" Target="../tags/tag863.xml"/><Relationship Id="rId13" Type="http://schemas.openxmlformats.org/officeDocument/2006/relationships/tags" Target="../tags/tag862.xml"/><Relationship Id="rId12" Type="http://schemas.openxmlformats.org/officeDocument/2006/relationships/tags" Target="../tags/tag861.xml"/><Relationship Id="rId11" Type="http://schemas.openxmlformats.org/officeDocument/2006/relationships/tags" Target="../tags/tag860.xml"/><Relationship Id="rId10" Type="http://schemas.openxmlformats.org/officeDocument/2006/relationships/tags" Target="../tags/tag859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4" y="523097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9_2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401" hasCustomPrompt="1"/>
            <p:custDataLst>
              <p:tags r:id="rId6"/>
            </p:custDataLst>
          </p:nvPr>
        </p:nvSpPr>
        <p:spPr>
          <a:xfrm>
            <a:off x="1066800" y="21336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1250950" y="23622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609600" y="33020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09600" y="3810000"/>
            <a:ext cx="1828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402" hasCustomPrompt="1"/>
            <p:custDataLst>
              <p:tags r:id="rId10"/>
            </p:custDataLst>
          </p:nvPr>
        </p:nvSpPr>
        <p:spPr>
          <a:xfrm>
            <a:off x="3352800" y="21336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3536950" y="23622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2895600" y="33020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2895600" y="3810000"/>
            <a:ext cx="1828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403" hasCustomPrompt="1"/>
            <p:custDataLst>
              <p:tags r:id="rId14"/>
            </p:custDataLst>
          </p:nvPr>
        </p:nvSpPr>
        <p:spPr>
          <a:xfrm>
            <a:off x="5638800" y="21336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5822950" y="23622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5181600" y="33020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5181600" y="3810000"/>
            <a:ext cx="1828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4" hasCustomPrompt="1"/>
            <p:custDataLst>
              <p:tags r:id="rId18"/>
            </p:custDataLst>
          </p:nvPr>
        </p:nvSpPr>
        <p:spPr>
          <a:xfrm>
            <a:off x="7924800" y="21336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7" hasCustomPrompt="1"/>
            <p:custDataLst>
              <p:tags r:id="rId19"/>
            </p:custDataLst>
          </p:nvPr>
        </p:nvSpPr>
        <p:spPr>
          <a:xfrm>
            <a:off x="8108950" y="23622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5" hasCustomPrompt="1"/>
            <p:custDataLst>
              <p:tags r:id="rId20"/>
            </p:custDataLst>
          </p:nvPr>
        </p:nvSpPr>
        <p:spPr>
          <a:xfrm>
            <a:off x="7467600" y="33020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1"/>
            </p:custDataLst>
          </p:nvPr>
        </p:nvSpPr>
        <p:spPr>
          <a:xfrm>
            <a:off x="7467600" y="3810000"/>
            <a:ext cx="1828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2"/>
            </p:custDataLst>
          </p:nvPr>
        </p:nvSpPr>
        <p:spPr>
          <a:xfrm>
            <a:off x="10210800" y="21336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400" hasCustomPrompt="1"/>
            <p:custDataLst>
              <p:tags r:id="rId23"/>
            </p:custDataLst>
          </p:nvPr>
        </p:nvSpPr>
        <p:spPr>
          <a:xfrm>
            <a:off x="10394950" y="23622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05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8" hasCustomPrompt="1"/>
            <p:custDataLst>
              <p:tags r:id="rId24"/>
            </p:custDataLst>
          </p:nvPr>
        </p:nvSpPr>
        <p:spPr>
          <a:xfrm>
            <a:off x="9753600" y="33020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9" hasCustomPrompt="1"/>
            <p:custDataLst>
              <p:tags r:id="rId25"/>
            </p:custDataLst>
          </p:nvPr>
        </p:nvSpPr>
        <p:spPr>
          <a:xfrm>
            <a:off x="9753600" y="3810000"/>
            <a:ext cx="1828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无-默认位置-并列-3_54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9" hasCustomPrompt="1"/>
            <p:custDataLst>
              <p:tags r:id="rId6"/>
            </p:custDataLst>
          </p:nvPr>
        </p:nvSpPr>
        <p:spPr>
          <a:xfrm>
            <a:off x="609600" y="1676400"/>
            <a:ext cx="609600" cy="609600"/>
          </a:xfrm>
          <a:custGeom>
            <a:avLst/>
            <a:gdLst>
              <a:gd name="connisteX0" fmla="*/ 0 w 609600"/>
              <a:gd name="connsiteY0" fmla="*/ 304800 h 609600"/>
              <a:gd name="connisteX1" fmla="*/ 304800 w 609600"/>
              <a:gd name="connsiteY1" fmla="*/ 0 h 609600"/>
              <a:gd name="connisteX2" fmla="*/ 304800 w 609600"/>
              <a:gd name="connsiteY2" fmla="*/ 0 h 609600"/>
              <a:gd name="connisteX3" fmla="*/ 609600 w 609600"/>
              <a:gd name="connsiteY3" fmla="*/ 304800 h 609600"/>
              <a:gd name="connisteX4" fmla="*/ 609600 w 609600"/>
              <a:gd name="connsiteY4" fmla="*/ 304800 h 609600"/>
              <a:gd name="connisteX5" fmla="*/ 304800 w 609600"/>
              <a:gd name="connsiteY5" fmla="*/ 609600 h 609600"/>
              <a:gd name="connisteX6" fmla="*/ 304800 w 609600"/>
              <a:gd name="connsiteY6" fmla="*/ 609600 h 609600"/>
              <a:gd name="connisteX7" fmla="*/ 0 w 609600"/>
              <a:gd name="connsiteY7" fmla="*/ 304800 h 609600"/>
              <a:gd name="connisteX8" fmla="*/ 0 w 609600"/>
              <a:gd name="connsiteY8" fmla="*/ 3048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304800" y="0"/>
                </a:lnTo>
                <a:cubicBezTo>
                  <a:pt x="473136" y="0"/>
                  <a:pt x="609600" y="136464"/>
                  <a:pt x="609600" y="304800"/>
                </a:cubicBezTo>
                <a:lnTo>
                  <a:pt x="609600" y="304800"/>
                </a:lnTo>
                <a:cubicBezTo>
                  <a:pt x="609600" y="473136"/>
                  <a:pt x="473136" y="609600"/>
                  <a:pt x="304800" y="609600"/>
                </a:cubicBezTo>
                <a:lnTo>
                  <a:pt x="304800" y="609600"/>
                </a:lnTo>
                <a:cubicBezTo>
                  <a:pt x="136464" y="609600"/>
                  <a:pt x="0" y="473136"/>
                  <a:pt x="0" y="3048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8" hasCustomPrompt="1"/>
            <p:custDataLst>
              <p:tags r:id="rId7"/>
            </p:custDataLst>
          </p:nvPr>
        </p:nvSpPr>
        <p:spPr>
          <a:xfrm>
            <a:off x="751840" y="1818640"/>
            <a:ext cx="325120" cy="32512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422400" y="1676400"/>
            <a:ext cx="254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422400" y="2133600"/>
            <a:ext cx="2540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401" hasCustomPrompt="1"/>
            <p:custDataLst>
              <p:tags r:id="rId10"/>
            </p:custDataLst>
          </p:nvPr>
        </p:nvSpPr>
        <p:spPr>
          <a:xfrm>
            <a:off x="4419600" y="1676400"/>
            <a:ext cx="609600" cy="609600"/>
          </a:xfrm>
          <a:custGeom>
            <a:avLst/>
            <a:gdLst>
              <a:gd name="connisteX0" fmla="*/ 0 w 609600"/>
              <a:gd name="connsiteY0" fmla="*/ 304800 h 609600"/>
              <a:gd name="connisteX1" fmla="*/ 304800 w 609600"/>
              <a:gd name="connsiteY1" fmla="*/ 0 h 609600"/>
              <a:gd name="connisteX2" fmla="*/ 304800 w 609600"/>
              <a:gd name="connsiteY2" fmla="*/ 0 h 609600"/>
              <a:gd name="connisteX3" fmla="*/ 609600 w 609600"/>
              <a:gd name="connsiteY3" fmla="*/ 304800 h 609600"/>
              <a:gd name="connisteX4" fmla="*/ 609600 w 609600"/>
              <a:gd name="connsiteY4" fmla="*/ 304800 h 609600"/>
              <a:gd name="connisteX5" fmla="*/ 304800 w 609600"/>
              <a:gd name="connsiteY5" fmla="*/ 609600 h 609600"/>
              <a:gd name="connisteX6" fmla="*/ 304800 w 609600"/>
              <a:gd name="connsiteY6" fmla="*/ 609600 h 609600"/>
              <a:gd name="connisteX7" fmla="*/ 0 w 609600"/>
              <a:gd name="connsiteY7" fmla="*/ 304800 h 609600"/>
              <a:gd name="connisteX8" fmla="*/ 0 w 609600"/>
              <a:gd name="connsiteY8" fmla="*/ 3048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304800" y="0"/>
                </a:lnTo>
                <a:cubicBezTo>
                  <a:pt x="473136" y="0"/>
                  <a:pt x="609600" y="136464"/>
                  <a:pt x="609600" y="304800"/>
                </a:cubicBezTo>
                <a:lnTo>
                  <a:pt x="609600" y="304800"/>
                </a:lnTo>
                <a:cubicBezTo>
                  <a:pt x="609600" y="473136"/>
                  <a:pt x="473136" y="609600"/>
                  <a:pt x="304800" y="609600"/>
                </a:cubicBezTo>
                <a:lnTo>
                  <a:pt x="304800" y="609600"/>
                </a:lnTo>
                <a:cubicBezTo>
                  <a:pt x="136464" y="609600"/>
                  <a:pt x="0" y="473136"/>
                  <a:pt x="0" y="3048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400" hasCustomPrompt="1"/>
            <p:custDataLst>
              <p:tags r:id="rId11"/>
            </p:custDataLst>
          </p:nvPr>
        </p:nvSpPr>
        <p:spPr>
          <a:xfrm>
            <a:off x="4561840" y="1818640"/>
            <a:ext cx="325120" cy="32512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5232400" y="1676400"/>
            <a:ext cx="254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5232400" y="2133600"/>
            <a:ext cx="2540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403" hasCustomPrompt="1"/>
            <p:custDataLst>
              <p:tags r:id="rId14"/>
            </p:custDataLst>
          </p:nvPr>
        </p:nvSpPr>
        <p:spPr>
          <a:xfrm>
            <a:off x="8229600" y="1676400"/>
            <a:ext cx="609600" cy="609600"/>
          </a:xfrm>
          <a:custGeom>
            <a:avLst/>
            <a:gdLst>
              <a:gd name="connisteX0" fmla="*/ 0 w 609600"/>
              <a:gd name="connsiteY0" fmla="*/ 304800 h 609600"/>
              <a:gd name="connisteX1" fmla="*/ 304800 w 609600"/>
              <a:gd name="connsiteY1" fmla="*/ 0 h 609600"/>
              <a:gd name="connisteX2" fmla="*/ 304800 w 609600"/>
              <a:gd name="connsiteY2" fmla="*/ 0 h 609600"/>
              <a:gd name="connisteX3" fmla="*/ 609600 w 609600"/>
              <a:gd name="connsiteY3" fmla="*/ 304800 h 609600"/>
              <a:gd name="connisteX4" fmla="*/ 609600 w 609600"/>
              <a:gd name="connsiteY4" fmla="*/ 304800 h 609600"/>
              <a:gd name="connisteX5" fmla="*/ 304800 w 609600"/>
              <a:gd name="connsiteY5" fmla="*/ 609600 h 609600"/>
              <a:gd name="connisteX6" fmla="*/ 304800 w 609600"/>
              <a:gd name="connsiteY6" fmla="*/ 609600 h 609600"/>
              <a:gd name="connisteX7" fmla="*/ 0 w 609600"/>
              <a:gd name="connsiteY7" fmla="*/ 304800 h 609600"/>
              <a:gd name="connisteX8" fmla="*/ 0 w 609600"/>
              <a:gd name="connsiteY8" fmla="*/ 3048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304800" y="0"/>
                </a:lnTo>
                <a:cubicBezTo>
                  <a:pt x="473136" y="0"/>
                  <a:pt x="609600" y="136464"/>
                  <a:pt x="609600" y="304800"/>
                </a:cubicBezTo>
                <a:lnTo>
                  <a:pt x="609600" y="304800"/>
                </a:lnTo>
                <a:cubicBezTo>
                  <a:pt x="609600" y="473136"/>
                  <a:pt x="473136" y="609600"/>
                  <a:pt x="304800" y="609600"/>
                </a:cubicBezTo>
                <a:lnTo>
                  <a:pt x="304800" y="609600"/>
                </a:lnTo>
                <a:cubicBezTo>
                  <a:pt x="136464" y="609600"/>
                  <a:pt x="0" y="473136"/>
                  <a:pt x="0" y="3048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402" hasCustomPrompt="1"/>
            <p:custDataLst>
              <p:tags r:id="rId15"/>
            </p:custDataLst>
          </p:nvPr>
        </p:nvSpPr>
        <p:spPr>
          <a:xfrm>
            <a:off x="8371840" y="1818640"/>
            <a:ext cx="325120" cy="32512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9042400" y="1676400"/>
            <a:ext cx="254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042400" y="2133600"/>
            <a:ext cx="2540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5" hasCustomPrompt="1"/>
            <p:custDataLst>
              <p:tags r:id="rId18"/>
            </p:custDataLst>
          </p:nvPr>
        </p:nvSpPr>
        <p:spPr>
          <a:xfrm>
            <a:off x="609600" y="4114800"/>
            <a:ext cx="609600" cy="609600"/>
          </a:xfrm>
          <a:custGeom>
            <a:avLst/>
            <a:gdLst>
              <a:gd name="connisteX0" fmla="*/ 0 w 609600"/>
              <a:gd name="connsiteY0" fmla="*/ 304800 h 609600"/>
              <a:gd name="connisteX1" fmla="*/ 304800 w 609600"/>
              <a:gd name="connsiteY1" fmla="*/ 0 h 609600"/>
              <a:gd name="connisteX2" fmla="*/ 304800 w 609600"/>
              <a:gd name="connsiteY2" fmla="*/ 0 h 609600"/>
              <a:gd name="connisteX3" fmla="*/ 609600 w 609600"/>
              <a:gd name="connsiteY3" fmla="*/ 304800 h 609600"/>
              <a:gd name="connisteX4" fmla="*/ 609600 w 609600"/>
              <a:gd name="connsiteY4" fmla="*/ 304800 h 609600"/>
              <a:gd name="connisteX5" fmla="*/ 304800 w 609600"/>
              <a:gd name="connsiteY5" fmla="*/ 609600 h 609600"/>
              <a:gd name="connisteX6" fmla="*/ 304800 w 609600"/>
              <a:gd name="connsiteY6" fmla="*/ 609600 h 609600"/>
              <a:gd name="connisteX7" fmla="*/ 0 w 609600"/>
              <a:gd name="connsiteY7" fmla="*/ 304800 h 609600"/>
              <a:gd name="connisteX8" fmla="*/ 0 w 609600"/>
              <a:gd name="connsiteY8" fmla="*/ 3048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304800" y="0"/>
                </a:lnTo>
                <a:cubicBezTo>
                  <a:pt x="473136" y="0"/>
                  <a:pt x="609600" y="136464"/>
                  <a:pt x="609600" y="304800"/>
                </a:cubicBezTo>
                <a:lnTo>
                  <a:pt x="609600" y="304800"/>
                </a:lnTo>
                <a:cubicBezTo>
                  <a:pt x="609600" y="473136"/>
                  <a:pt x="473136" y="609600"/>
                  <a:pt x="304800" y="609600"/>
                </a:cubicBezTo>
                <a:lnTo>
                  <a:pt x="304800" y="609600"/>
                </a:lnTo>
                <a:cubicBezTo>
                  <a:pt x="136464" y="609600"/>
                  <a:pt x="0" y="473136"/>
                  <a:pt x="0" y="3048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4" hasCustomPrompt="1"/>
            <p:custDataLst>
              <p:tags r:id="rId19"/>
            </p:custDataLst>
          </p:nvPr>
        </p:nvSpPr>
        <p:spPr>
          <a:xfrm>
            <a:off x="751840" y="4257040"/>
            <a:ext cx="325120" cy="32512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1422400" y="4114800"/>
            <a:ext cx="254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1422400" y="4572000"/>
            <a:ext cx="2540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7" hasCustomPrompt="1"/>
            <p:custDataLst>
              <p:tags r:id="rId22"/>
            </p:custDataLst>
          </p:nvPr>
        </p:nvSpPr>
        <p:spPr>
          <a:xfrm>
            <a:off x="4419600" y="4114800"/>
            <a:ext cx="609600" cy="609600"/>
          </a:xfrm>
          <a:custGeom>
            <a:avLst/>
            <a:gdLst>
              <a:gd name="connisteX0" fmla="*/ 0 w 609600"/>
              <a:gd name="connsiteY0" fmla="*/ 304800 h 609600"/>
              <a:gd name="connisteX1" fmla="*/ 304800 w 609600"/>
              <a:gd name="connsiteY1" fmla="*/ 0 h 609600"/>
              <a:gd name="connisteX2" fmla="*/ 304800 w 609600"/>
              <a:gd name="connsiteY2" fmla="*/ 0 h 609600"/>
              <a:gd name="connisteX3" fmla="*/ 609600 w 609600"/>
              <a:gd name="connsiteY3" fmla="*/ 304800 h 609600"/>
              <a:gd name="connisteX4" fmla="*/ 609600 w 609600"/>
              <a:gd name="connsiteY4" fmla="*/ 304800 h 609600"/>
              <a:gd name="connisteX5" fmla="*/ 304800 w 609600"/>
              <a:gd name="connsiteY5" fmla="*/ 609600 h 609600"/>
              <a:gd name="connisteX6" fmla="*/ 304800 w 609600"/>
              <a:gd name="connsiteY6" fmla="*/ 609600 h 609600"/>
              <a:gd name="connisteX7" fmla="*/ 0 w 609600"/>
              <a:gd name="connsiteY7" fmla="*/ 304800 h 609600"/>
              <a:gd name="connisteX8" fmla="*/ 0 w 609600"/>
              <a:gd name="connsiteY8" fmla="*/ 3048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304800" y="0"/>
                </a:lnTo>
                <a:cubicBezTo>
                  <a:pt x="473136" y="0"/>
                  <a:pt x="609600" y="136464"/>
                  <a:pt x="609600" y="304800"/>
                </a:cubicBezTo>
                <a:lnTo>
                  <a:pt x="609600" y="304800"/>
                </a:lnTo>
                <a:cubicBezTo>
                  <a:pt x="609600" y="473136"/>
                  <a:pt x="473136" y="609600"/>
                  <a:pt x="304800" y="609600"/>
                </a:cubicBezTo>
                <a:lnTo>
                  <a:pt x="304800" y="609600"/>
                </a:lnTo>
                <a:cubicBezTo>
                  <a:pt x="136464" y="609600"/>
                  <a:pt x="0" y="473136"/>
                  <a:pt x="0" y="3048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图片占位符 28"/>
          <p:cNvSpPr>
            <a:spLocks noGrp="1"/>
          </p:cNvSpPr>
          <p:nvPr>
            <p:ph type="pic" idx="16406" hasCustomPrompt="1"/>
            <p:custDataLst>
              <p:tags r:id="rId23"/>
            </p:custDataLst>
          </p:nvPr>
        </p:nvSpPr>
        <p:spPr>
          <a:xfrm>
            <a:off x="4561840" y="4257040"/>
            <a:ext cx="325120" cy="32512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4" hasCustomPrompt="1"/>
            <p:custDataLst>
              <p:tags r:id="rId24"/>
            </p:custDataLst>
          </p:nvPr>
        </p:nvSpPr>
        <p:spPr>
          <a:xfrm>
            <a:off x="5232400" y="4114800"/>
            <a:ext cx="254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5" hasCustomPrompt="1"/>
            <p:custDataLst>
              <p:tags r:id="rId25"/>
            </p:custDataLst>
          </p:nvPr>
        </p:nvSpPr>
        <p:spPr>
          <a:xfrm>
            <a:off x="5232400" y="4572000"/>
            <a:ext cx="2540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32" name="装饰  1"/>
          <p:cNvSpPr>
            <a:spLocks noGrp="1"/>
          </p:cNvSpPr>
          <p:nvPr>
            <p:ph type="body" idx="16409" hasCustomPrompt="1"/>
            <p:custDataLst>
              <p:tags r:id="rId26"/>
            </p:custDataLst>
          </p:nvPr>
        </p:nvSpPr>
        <p:spPr>
          <a:xfrm>
            <a:off x="8229600" y="4114800"/>
            <a:ext cx="609600" cy="609600"/>
          </a:xfrm>
          <a:custGeom>
            <a:avLst/>
            <a:gdLst>
              <a:gd name="connisteX0" fmla="*/ 0 w 609600"/>
              <a:gd name="connsiteY0" fmla="*/ 304800 h 609600"/>
              <a:gd name="connisteX1" fmla="*/ 304800 w 609600"/>
              <a:gd name="connsiteY1" fmla="*/ 0 h 609600"/>
              <a:gd name="connisteX2" fmla="*/ 304800 w 609600"/>
              <a:gd name="connsiteY2" fmla="*/ 0 h 609600"/>
              <a:gd name="connisteX3" fmla="*/ 609600 w 609600"/>
              <a:gd name="connsiteY3" fmla="*/ 304800 h 609600"/>
              <a:gd name="connisteX4" fmla="*/ 609600 w 609600"/>
              <a:gd name="connsiteY4" fmla="*/ 304800 h 609600"/>
              <a:gd name="connisteX5" fmla="*/ 304800 w 609600"/>
              <a:gd name="connsiteY5" fmla="*/ 609600 h 609600"/>
              <a:gd name="connisteX6" fmla="*/ 304800 w 609600"/>
              <a:gd name="connsiteY6" fmla="*/ 609600 h 609600"/>
              <a:gd name="connisteX7" fmla="*/ 0 w 609600"/>
              <a:gd name="connsiteY7" fmla="*/ 304800 h 609600"/>
              <a:gd name="connisteX8" fmla="*/ 0 w 609600"/>
              <a:gd name="connsiteY8" fmla="*/ 3048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304800" y="0"/>
                </a:lnTo>
                <a:cubicBezTo>
                  <a:pt x="473136" y="0"/>
                  <a:pt x="609600" y="136464"/>
                  <a:pt x="609600" y="304800"/>
                </a:cubicBezTo>
                <a:lnTo>
                  <a:pt x="609600" y="304800"/>
                </a:lnTo>
                <a:cubicBezTo>
                  <a:pt x="609600" y="473136"/>
                  <a:pt x="473136" y="609600"/>
                  <a:pt x="304800" y="609600"/>
                </a:cubicBezTo>
                <a:lnTo>
                  <a:pt x="304800" y="609600"/>
                </a:lnTo>
                <a:cubicBezTo>
                  <a:pt x="136464" y="609600"/>
                  <a:pt x="0" y="473136"/>
                  <a:pt x="0" y="3048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33" name="图片占位符 32"/>
          <p:cNvSpPr>
            <a:spLocks noGrp="1"/>
          </p:cNvSpPr>
          <p:nvPr>
            <p:ph type="pic" idx="16408" hasCustomPrompt="1"/>
            <p:custDataLst>
              <p:tags r:id="rId27"/>
            </p:custDataLst>
          </p:nvPr>
        </p:nvSpPr>
        <p:spPr>
          <a:xfrm>
            <a:off x="8371840" y="4257040"/>
            <a:ext cx="325120" cy="32512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4" name="文本占位符 33"/>
          <p:cNvSpPr>
            <a:spLocks noGrp="1"/>
          </p:cNvSpPr>
          <p:nvPr>
            <p:ph type="body" idx="16396" hasCustomPrompt="1"/>
            <p:custDataLst>
              <p:tags r:id="rId28"/>
            </p:custDataLst>
          </p:nvPr>
        </p:nvSpPr>
        <p:spPr>
          <a:xfrm>
            <a:off x="9042400" y="4114800"/>
            <a:ext cx="254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5" name="文本占位符 34"/>
          <p:cNvSpPr>
            <a:spLocks noGrp="1"/>
          </p:cNvSpPr>
          <p:nvPr>
            <p:ph type="body" idx="16397" hasCustomPrompt="1"/>
            <p:custDataLst>
              <p:tags r:id="rId29"/>
            </p:custDataLst>
          </p:nvPr>
        </p:nvSpPr>
        <p:spPr>
          <a:xfrm>
            <a:off x="9042400" y="4572000"/>
            <a:ext cx="2540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内下右图-装饰左-默认位置-并列-33_77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97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9718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4191000" y="3098800"/>
            <a:ext cx="7391400" cy="3149600"/>
          </a:xfrm>
          <a:custGeom>
            <a:avLst/>
            <a:gdLst>
              <a:gd name="connisteX0" fmla="*/ 0 w 7391400"/>
              <a:gd name="connsiteY0" fmla="*/ 203200 h 3149600"/>
              <a:gd name="connisteX1" fmla="*/ 203200 w 7391400"/>
              <a:gd name="connsiteY1" fmla="*/ 0 h 3149600"/>
              <a:gd name="connisteX2" fmla="*/ 7188200 w 7391400"/>
              <a:gd name="connsiteY2" fmla="*/ 0 h 3149600"/>
              <a:gd name="connisteX3" fmla="*/ 7391400 w 7391400"/>
              <a:gd name="connsiteY3" fmla="*/ 203200 h 3149600"/>
              <a:gd name="connisteX4" fmla="*/ 7391400 w 7391400"/>
              <a:gd name="connsiteY4" fmla="*/ 2946400 h 3149600"/>
              <a:gd name="connisteX5" fmla="*/ 7188200 w 7391400"/>
              <a:gd name="connsiteY5" fmla="*/ 3149600 h 3149600"/>
              <a:gd name="connisteX6" fmla="*/ 203200 w 7391400"/>
              <a:gd name="connsiteY6" fmla="*/ 3149600 h 3149600"/>
              <a:gd name="connisteX7" fmla="*/ 0 w 7391400"/>
              <a:gd name="connsiteY7" fmla="*/ 2946400 h 3149600"/>
              <a:gd name="connisteX8" fmla="*/ 0 w 73914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3914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2946400"/>
                </a:lnTo>
                <a:cubicBezTo>
                  <a:pt x="7391400" y="3058624"/>
                  <a:pt x="7300424" y="3149600"/>
                  <a:pt x="71882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41910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343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343400" y="11176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8580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010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7010400" y="11176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95250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677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677400" y="11176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4_1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46482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8"/>
            </p:custDataLst>
          </p:nvPr>
        </p:nvSpPr>
        <p:spPr>
          <a:xfrm>
            <a:off x="4851400" y="812800"/>
            <a:ext cx="2984500" cy="10668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51400" y="2082800"/>
            <a:ext cx="2984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851400" y="2540000"/>
            <a:ext cx="2984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81915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2"/>
            </p:custDataLst>
          </p:nvPr>
        </p:nvSpPr>
        <p:spPr>
          <a:xfrm>
            <a:off x="8394700" y="812800"/>
            <a:ext cx="2984500" cy="10668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394700" y="2082800"/>
            <a:ext cx="2984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394700" y="2540000"/>
            <a:ext cx="2984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5"/>
            </p:custDataLst>
          </p:nvPr>
        </p:nvSpPr>
        <p:spPr>
          <a:xfrm>
            <a:off x="46482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6"/>
            </p:custDataLst>
          </p:nvPr>
        </p:nvSpPr>
        <p:spPr>
          <a:xfrm>
            <a:off x="4851400" y="3708400"/>
            <a:ext cx="2984500" cy="10668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4851400" y="4978400"/>
            <a:ext cx="2984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4851400" y="5435600"/>
            <a:ext cx="2984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81915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20"/>
            </p:custDataLst>
          </p:nvPr>
        </p:nvSpPr>
        <p:spPr>
          <a:xfrm>
            <a:off x="8394700" y="3708400"/>
            <a:ext cx="2984500" cy="10668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8394700" y="4978400"/>
            <a:ext cx="2984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2"/>
            </p:custDataLst>
          </p:nvPr>
        </p:nvSpPr>
        <p:spPr>
          <a:xfrm>
            <a:off x="8394700" y="5435600"/>
            <a:ext cx="2984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1_3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609600" y="1524000"/>
            <a:ext cx="2514600" cy="4724400"/>
          </a:xfrm>
          <a:custGeom>
            <a:avLst/>
            <a:gdLst>
              <a:gd name="connisteX0" fmla="*/ 0 w 2514600"/>
              <a:gd name="connsiteY0" fmla="*/ 203200 h 4724400"/>
              <a:gd name="connisteX1" fmla="*/ 203200 w 2514600"/>
              <a:gd name="connsiteY1" fmla="*/ 0 h 4724400"/>
              <a:gd name="connisteX2" fmla="*/ 2311400 w 2514600"/>
              <a:gd name="connsiteY2" fmla="*/ 0 h 4724400"/>
              <a:gd name="connisteX3" fmla="*/ 2514600 w 2514600"/>
              <a:gd name="connsiteY3" fmla="*/ 203200 h 4724400"/>
              <a:gd name="connisteX4" fmla="*/ 2514600 w 2514600"/>
              <a:gd name="connsiteY4" fmla="*/ 4521200 h 4724400"/>
              <a:gd name="connisteX5" fmla="*/ 2311400 w 2514600"/>
              <a:gd name="connsiteY5" fmla="*/ 4724400 h 4724400"/>
              <a:gd name="connisteX6" fmla="*/ 203200 w 2514600"/>
              <a:gd name="connsiteY6" fmla="*/ 4724400 h 4724400"/>
              <a:gd name="connisteX7" fmla="*/ 0 w 2514600"/>
              <a:gd name="connsiteY7" fmla="*/ 4521200 h 4724400"/>
              <a:gd name="connisteX8" fmla="*/ 0 w 2514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4521200"/>
                </a:lnTo>
                <a:cubicBezTo>
                  <a:pt x="2514600" y="4633424"/>
                  <a:pt x="2423624" y="4724400"/>
                  <a:pt x="2311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7"/>
            </p:custDataLst>
          </p:nvPr>
        </p:nvSpPr>
        <p:spPr>
          <a:xfrm>
            <a:off x="1257300" y="1955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34798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39878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3429000" y="1524000"/>
            <a:ext cx="2514600" cy="4724400"/>
          </a:xfrm>
          <a:custGeom>
            <a:avLst/>
            <a:gdLst>
              <a:gd name="connisteX0" fmla="*/ 0 w 2514600"/>
              <a:gd name="connsiteY0" fmla="*/ 203200 h 4724400"/>
              <a:gd name="connisteX1" fmla="*/ 203200 w 2514600"/>
              <a:gd name="connsiteY1" fmla="*/ 0 h 4724400"/>
              <a:gd name="connisteX2" fmla="*/ 2311400 w 2514600"/>
              <a:gd name="connsiteY2" fmla="*/ 0 h 4724400"/>
              <a:gd name="connisteX3" fmla="*/ 2514600 w 2514600"/>
              <a:gd name="connsiteY3" fmla="*/ 203200 h 4724400"/>
              <a:gd name="connisteX4" fmla="*/ 2514600 w 2514600"/>
              <a:gd name="connsiteY4" fmla="*/ 4521200 h 4724400"/>
              <a:gd name="connisteX5" fmla="*/ 2311400 w 2514600"/>
              <a:gd name="connsiteY5" fmla="*/ 4724400 h 4724400"/>
              <a:gd name="connisteX6" fmla="*/ 203200 w 2514600"/>
              <a:gd name="connsiteY6" fmla="*/ 4724400 h 4724400"/>
              <a:gd name="connisteX7" fmla="*/ 0 w 2514600"/>
              <a:gd name="connsiteY7" fmla="*/ 4521200 h 4724400"/>
              <a:gd name="connisteX8" fmla="*/ 0 w 2514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4521200"/>
                </a:lnTo>
                <a:cubicBezTo>
                  <a:pt x="2514600" y="4633424"/>
                  <a:pt x="2423624" y="4724400"/>
                  <a:pt x="2311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4076700" y="1955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3733800" y="34798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3733800" y="39878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6248400" y="1524000"/>
            <a:ext cx="2514600" cy="4724400"/>
          </a:xfrm>
          <a:custGeom>
            <a:avLst/>
            <a:gdLst>
              <a:gd name="connisteX0" fmla="*/ 0 w 2514600"/>
              <a:gd name="connsiteY0" fmla="*/ 203200 h 4724400"/>
              <a:gd name="connisteX1" fmla="*/ 203200 w 2514600"/>
              <a:gd name="connsiteY1" fmla="*/ 0 h 4724400"/>
              <a:gd name="connisteX2" fmla="*/ 2311400 w 2514600"/>
              <a:gd name="connsiteY2" fmla="*/ 0 h 4724400"/>
              <a:gd name="connisteX3" fmla="*/ 2514600 w 2514600"/>
              <a:gd name="connsiteY3" fmla="*/ 203200 h 4724400"/>
              <a:gd name="connisteX4" fmla="*/ 2514600 w 2514600"/>
              <a:gd name="connsiteY4" fmla="*/ 4521200 h 4724400"/>
              <a:gd name="connisteX5" fmla="*/ 2311400 w 2514600"/>
              <a:gd name="connsiteY5" fmla="*/ 4724400 h 4724400"/>
              <a:gd name="connisteX6" fmla="*/ 203200 w 2514600"/>
              <a:gd name="connsiteY6" fmla="*/ 4724400 h 4724400"/>
              <a:gd name="connisteX7" fmla="*/ 0 w 2514600"/>
              <a:gd name="connsiteY7" fmla="*/ 4521200 h 4724400"/>
              <a:gd name="connisteX8" fmla="*/ 0 w 2514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4521200"/>
                </a:lnTo>
                <a:cubicBezTo>
                  <a:pt x="2514600" y="4633424"/>
                  <a:pt x="2423624" y="4724400"/>
                  <a:pt x="2311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5"/>
            </p:custDataLst>
          </p:nvPr>
        </p:nvSpPr>
        <p:spPr>
          <a:xfrm>
            <a:off x="6896100" y="1955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6553200" y="34798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6553200" y="39878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9067800" y="1524000"/>
            <a:ext cx="2514600" cy="4724400"/>
          </a:xfrm>
          <a:custGeom>
            <a:avLst/>
            <a:gdLst>
              <a:gd name="connisteX0" fmla="*/ 0 w 2514600"/>
              <a:gd name="connsiteY0" fmla="*/ 203200 h 4724400"/>
              <a:gd name="connisteX1" fmla="*/ 203200 w 2514600"/>
              <a:gd name="connsiteY1" fmla="*/ 0 h 4724400"/>
              <a:gd name="connisteX2" fmla="*/ 2311400 w 2514600"/>
              <a:gd name="connsiteY2" fmla="*/ 0 h 4724400"/>
              <a:gd name="connisteX3" fmla="*/ 2514600 w 2514600"/>
              <a:gd name="connsiteY3" fmla="*/ 203200 h 4724400"/>
              <a:gd name="connisteX4" fmla="*/ 2514600 w 2514600"/>
              <a:gd name="connsiteY4" fmla="*/ 4521200 h 4724400"/>
              <a:gd name="connisteX5" fmla="*/ 2311400 w 2514600"/>
              <a:gd name="connsiteY5" fmla="*/ 4724400 h 4724400"/>
              <a:gd name="connisteX6" fmla="*/ 203200 w 2514600"/>
              <a:gd name="connsiteY6" fmla="*/ 4724400 h 4724400"/>
              <a:gd name="connisteX7" fmla="*/ 0 w 2514600"/>
              <a:gd name="connsiteY7" fmla="*/ 4521200 h 4724400"/>
              <a:gd name="connisteX8" fmla="*/ 0 w 2514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4521200"/>
                </a:lnTo>
                <a:cubicBezTo>
                  <a:pt x="2514600" y="4633424"/>
                  <a:pt x="2423624" y="4724400"/>
                  <a:pt x="2311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9715500" y="1955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9372600" y="34798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9372600" y="39878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7_3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>
          <a:xfrm>
            <a:off x="3886200" y="9652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5" hasCustomPrompt="1"/>
            <p:custDataLst>
              <p:tags r:id="rId9"/>
            </p:custDataLst>
          </p:nvPr>
        </p:nvSpPr>
        <p:spPr>
          <a:xfrm>
            <a:off x="4170680" y="12496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410200" y="965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410200" y="1473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9" hasCustomPrompt="1"/>
            <p:custDataLst>
              <p:tags r:id="rId12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0" hasCustomPrompt="1"/>
            <p:custDataLst>
              <p:tags r:id="rId13"/>
            </p:custDataLst>
          </p:nvPr>
        </p:nvSpPr>
        <p:spPr>
          <a:xfrm>
            <a:off x="7962900" y="9652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8" hasCustomPrompt="1"/>
            <p:custDataLst>
              <p:tags r:id="rId14"/>
            </p:custDataLst>
          </p:nvPr>
        </p:nvSpPr>
        <p:spPr>
          <a:xfrm>
            <a:off x="8247380" y="12496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9486900" y="965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9486900" y="1473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7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3" hasCustomPrompt="1"/>
            <p:custDataLst>
              <p:tags r:id="rId18"/>
            </p:custDataLst>
          </p:nvPr>
        </p:nvSpPr>
        <p:spPr>
          <a:xfrm>
            <a:off x="3886200" y="3860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4170680" y="41452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20"/>
            </p:custDataLst>
          </p:nvPr>
        </p:nvSpPr>
        <p:spPr>
          <a:xfrm>
            <a:off x="5410200" y="3860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2" hasCustomPrompt="1"/>
            <p:custDataLst>
              <p:tags r:id="rId21"/>
            </p:custDataLst>
          </p:nvPr>
        </p:nvSpPr>
        <p:spPr>
          <a:xfrm>
            <a:off x="5410200" y="43688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2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装饰  8"/>
          <p:cNvSpPr>
            <a:spLocks noGrp="1"/>
          </p:cNvSpPr>
          <p:nvPr>
            <p:ph type="body" idx="16406" hasCustomPrompt="1"/>
            <p:custDataLst>
              <p:tags r:id="rId23"/>
            </p:custDataLst>
          </p:nvPr>
        </p:nvSpPr>
        <p:spPr>
          <a:xfrm>
            <a:off x="7962900" y="3860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30" name="图片占位符 29"/>
          <p:cNvSpPr>
            <a:spLocks noGrp="1"/>
          </p:cNvSpPr>
          <p:nvPr>
            <p:ph type="pic" idx="16404" hasCustomPrompt="1"/>
            <p:custDataLst>
              <p:tags r:id="rId24"/>
            </p:custDataLst>
          </p:nvPr>
        </p:nvSpPr>
        <p:spPr>
          <a:xfrm>
            <a:off x="8247380" y="41452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3" hasCustomPrompt="1"/>
            <p:custDataLst>
              <p:tags r:id="rId25"/>
            </p:custDataLst>
          </p:nvPr>
        </p:nvSpPr>
        <p:spPr>
          <a:xfrm>
            <a:off x="9486900" y="3860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2" name="文本占位符 31"/>
          <p:cNvSpPr>
            <a:spLocks noGrp="1"/>
          </p:cNvSpPr>
          <p:nvPr>
            <p:ph type="body" idx="16394" hasCustomPrompt="1"/>
            <p:custDataLst>
              <p:tags r:id="rId26"/>
            </p:custDataLst>
          </p:nvPr>
        </p:nvSpPr>
        <p:spPr>
          <a:xfrm>
            <a:off x="9486900" y="43688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3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87" hasCustomPrompt="1"/>
            <p:custDataLst>
              <p:tags r:id="rId6"/>
            </p:custDataLst>
          </p:nvPr>
        </p:nvSpPr>
        <p:spPr>
          <a:xfrm>
            <a:off x="609600" y="2336800"/>
            <a:ext cx="10972800" cy="3098800"/>
          </a:xfrm>
          <a:custGeom>
            <a:avLst/>
            <a:gdLst>
              <a:gd name="connisteX0" fmla="*/ 0 w 10972800"/>
              <a:gd name="connsiteY0" fmla="*/ 203200 h 3098800"/>
              <a:gd name="connisteX1" fmla="*/ 203200 w 10972800"/>
              <a:gd name="connsiteY1" fmla="*/ 0 h 3098800"/>
              <a:gd name="connisteX2" fmla="*/ 10769600 w 10972800"/>
              <a:gd name="connsiteY2" fmla="*/ 0 h 3098800"/>
              <a:gd name="connisteX3" fmla="*/ 10972800 w 10972800"/>
              <a:gd name="connsiteY3" fmla="*/ 203200 h 3098800"/>
              <a:gd name="connisteX4" fmla="*/ 10972800 w 10972800"/>
              <a:gd name="connsiteY4" fmla="*/ 2895600 h 3098800"/>
              <a:gd name="connisteX5" fmla="*/ 10769600 w 10972800"/>
              <a:gd name="connsiteY5" fmla="*/ 3098800 h 3098800"/>
              <a:gd name="connisteX6" fmla="*/ 203200 w 10972800"/>
              <a:gd name="connsiteY6" fmla="*/ 3098800 h 3098800"/>
              <a:gd name="connisteX7" fmla="*/ 0 w 10972800"/>
              <a:gd name="connsiteY7" fmla="*/ 2895600 h 3098800"/>
              <a:gd name="connisteX8" fmla="*/ 0 w 10972800"/>
              <a:gd name="connsiteY8" fmla="*/ 203200 h 309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09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895600"/>
                </a:lnTo>
                <a:cubicBezTo>
                  <a:pt x="10972800" y="3007824"/>
                  <a:pt x="10881824" y="3098800"/>
                  <a:pt x="10769600" y="3098800"/>
                </a:cubicBezTo>
                <a:lnTo>
                  <a:pt x="203200" y="3098800"/>
                </a:lnTo>
                <a:cubicBezTo>
                  <a:pt x="90976" y="3098800"/>
                  <a:pt x="0" y="3007824"/>
                  <a:pt x="0" y="289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3581400"/>
            <a:ext cx="10363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4648200" y="1524000"/>
            <a:ext cx="6934200" cy="4724400"/>
          </a:xfrm>
          <a:custGeom>
            <a:avLst/>
            <a:gdLst>
              <a:gd name="connisteX0" fmla="*/ 0 w 6934200"/>
              <a:gd name="connsiteY0" fmla="*/ 0 h 4724400"/>
              <a:gd name="connisteX1" fmla="*/ 6731000 w 6934200"/>
              <a:gd name="connsiteY1" fmla="*/ 0 h 4724400"/>
              <a:gd name="connisteX2" fmla="*/ 6934200 w 6934200"/>
              <a:gd name="connsiteY2" fmla="*/ 203200 h 4724400"/>
              <a:gd name="connisteX3" fmla="*/ 6934200 w 6934200"/>
              <a:gd name="connsiteY3" fmla="*/ 4521200 h 4724400"/>
              <a:gd name="connisteX4" fmla="*/ 6731000 w 6934200"/>
              <a:gd name="connsiteY4" fmla="*/ 4724400 h 4724400"/>
              <a:gd name="connisteX5" fmla="*/ 0 w 6934200"/>
              <a:gd name="connsiteY5" fmla="*/ 4724400 h 4724400"/>
              <a:gd name="connisteX6" fmla="*/ 0 w 69342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0"/>
                </a:move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4521200"/>
                </a:lnTo>
                <a:cubicBezTo>
                  <a:pt x="6934200" y="4633424"/>
                  <a:pt x="6843224" y="4724400"/>
                  <a:pt x="67310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4038600 w 4038600"/>
              <a:gd name="connsiteY2" fmla="*/ 0 h 4724400"/>
              <a:gd name="connisteX3" fmla="*/ 4038600 w 4038600"/>
              <a:gd name="connsiteY3" fmla="*/ 4724400 h 4724400"/>
              <a:gd name="connisteX4" fmla="*/ 203200 w 4038600"/>
              <a:gd name="connsiteY4" fmla="*/ 4724400 h 4724400"/>
              <a:gd name="connisteX5" fmla="*/ 0 w 4038600"/>
              <a:gd name="connsiteY5" fmla="*/ 4521200 h 4724400"/>
              <a:gd name="connisteX6" fmla="*/ 0 w 40386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38600" y="0"/>
                </a:lnTo>
                <a:lnTo>
                  <a:pt x="40386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66800" y="29972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66800" y="3556000"/>
            <a:ext cx="3124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图上右标下右内-装饰无-默认位置-并列-30_22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705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705600" y="33528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6889750" y="35814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67056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67056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9448800" y="33528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9632950" y="35814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94488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4488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84" y="1983597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9_2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4013200"/>
            <a:ext cx="10972800" cy="2235200"/>
          </a:xfrm>
          <a:custGeom>
            <a:avLst/>
            <a:gdLst>
              <a:gd name="connisteX0" fmla="*/ 0 w 10972800"/>
              <a:gd name="connsiteY0" fmla="*/ 203200 h 2235200"/>
              <a:gd name="connisteX1" fmla="*/ 203200 w 10972800"/>
              <a:gd name="connsiteY1" fmla="*/ 0 h 2235200"/>
              <a:gd name="connisteX2" fmla="*/ 10769600 w 10972800"/>
              <a:gd name="connsiteY2" fmla="*/ 0 h 2235200"/>
              <a:gd name="connisteX3" fmla="*/ 10972800 w 10972800"/>
              <a:gd name="connsiteY3" fmla="*/ 203200 h 2235200"/>
              <a:gd name="connisteX4" fmla="*/ 10972800 w 10972800"/>
              <a:gd name="connsiteY4" fmla="*/ 2032000 h 2235200"/>
              <a:gd name="connisteX5" fmla="*/ 10769600 w 10972800"/>
              <a:gd name="connsiteY5" fmla="*/ 2235200 h 2235200"/>
              <a:gd name="connisteX6" fmla="*/ 203200 w 10972800"/>
              <a:gd name="connsiteY6" fmla="*/ 2235200 h 2235200"/>
              <a:gd name="connisteX7" fmla="*/ 0 w 10972800"/>
              <a:gd name="connsiteY7" fmla="*/ 2032000 h 2235200"/>
              <a:gd name="connisteX8" fmla="*/ 0 w 10972800"/>
              <a:gd name="connsiteY8" fmla="*/ 203200 h 223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3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32000"/>
                </a:lnTo>
                <a:cubicBezTo>
                  <a:pt x="10972800" y="2144224"/>
                  <a:pt x="10881824" y="2235200"/>
                  <a:pt x="10769600" y="2235200"/>
                </a:cubicBezTo>
                <a:lnTo>
                  <a:pt x="203200" y="2235200"/>
                </a:lnTo>
                <a:cubicBezTo>
                  <a:pt x="90976" y="2235200"/>
                  <a:pt x="0" y="2144224"/>
                  <a:pt x="0" y="2032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6096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0320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35052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6576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657600" y="20320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64008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5532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6553200" y="20320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92964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94488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448800" y="20320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4_3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8" hasCustomPrompt="1"/>
            <p:custDataLst>
              <p:tags r:id="rId6"/>
            </p:custDataLst>
          </p:nvPr>
        </p:nvSpPr>
        <p:spPr>
          <a:xfrm>
            <a:off x="609600" y="1524000"/>
            <a:ext cx="3556000" cy="2286000"/>
          </a:xfrm>
          <a:custGeom>
            <a:avLst/>
            <a:gdLst>
              <a:gd name="connisteX0" fmla="*/ 0 w 3556000"/>
              <a:gd name="connsiteY0" fmla="*/ 203200 h 2286000"/>
              <a:gd name="connisteX1" fmla="*/ 203200 w 3556000"/>
              <a:gd name="connsiteY1" fmla="*/ 0 h 2286000"/>
              <a:gd name="connisteX2" fmla="*/ 3352800 w 3556000"/>
              <a:gd name="connsiteY2" fmla="*/ 0 h 2286000"/>
              <a:gd name="connisteX3" fmla="*/ 3556000 w 3556000"/>
              <a:gd name="connsiteY3" fmla="*/ 203200 h 2286000"/>
              <a:gd name="connisteX4" fmla="*/ 3556000 w 3556000"/>
              <a:gd name="connsiteY4" fmla="*/ 2082800 h 2286000"/>
              <a:gd name="connisteX5" fmla="*/ 3352800 w 3556000"/>
              <a:gd name="connsiteY5" fmla="*/ 2286000 h 2286000"/>
              <a:gd name="connisteX6" fmla="*/ 203200 w 3556000"/>
              <a:gd name="connsiteY6" fmla="*/ 2286000 h 2286000"/>
              <a:gd name="connisteX7" fmla="*/ 0 w 3556000"/>
              <a:gd name="connsiteY7" fmla="*/ 2082800 h 2286000"/>
              <a:gd name="connisteX8" fmla="*/ 0 w 35560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2082800"/>
                </a:lnTo>
                <a:cubicBezTo>
                  <a:pt x="3556000" y="2195024"/>
                  <a:pt x="3465024" y="2286000"/>
                  <a:pt x="33528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1778000"/>
            <a:ext cx="294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336800"/>
            <a:ext cx="294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9" hasCustomPrompt="1"/>
            <p:custDataLst>
              <p:tags r:id="rId9"/>
            </p:custDataLst>
          </p:nvPr>
        </p:nvSpPr>
        <p:spPr>
          <a:xfrm>
            <a:off x="4318000" y="1524000"/>
            <a:ext cx="3556000" cy="2286000"/>
          </a:xfrm>
          <a:custGeom>
            <a:avLst/>
            <a:gdLst>
              <a:gd name="connisteX0" fmla="*/ 0 w 3556000"/>
              <a:gd name="connsiteY0" fmla="*/ 203200 h 2286000"/>
              <a:gd name="connisteX1" fmla="*/ 203200 w 3556000"/>
              <a:gd name="connsiteY1" fmla="*/ 0 h 2286000"/>
              <a:gd name="connisteX2" fmla="*/ 3352800 w 3556000"/>
              <a:gd name="connsiteY2" fmla="*/ 0 h 2286000"/>
              <a:gd name="connisteX3" fmla="*/ 3556000 w 3556000"/>
              <a:gd name="connsiteY3" fmla="*/ 203200 h 2286000"/>
              <a:gd name="connisteX4" fmla="*/ 3556000 w 3556000"/>
              <a:gd name="connsiteY4" fmla="*/ 2082800 h 2286000"/>
              <a:gd name="connisteX5" fmla="*/ 3352800 w 3556000"/>
              <a:gd name="connsiteY5" fmla="*/ 2286000 h 2286000"/>
              <a:gd name="connisteX6" fmla="*/ 203200 w 3556000"/>
              <a:gd name="connsiteY6" fmla="*/ 2286000 h 2286000"/>
              <a:gd name="connisteX7" fmla="*/ 0 w 3556000"/>
              <a:gd name="connsiteY7" fmla="*/ 2082800 h 2286000"/>
              <a:gd name="connisteX8" fmla="*/ 0 w 35560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2082800"/>
                </a:lnTo>
                <a:cubicBezTo>
                  <a:pt x="3556000" y="2195024"/>
                  <a:pt x="3465024" y="2286000"/>
                  <a:pt x="33528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622800" y="1778000"/>
            <a:ext cx="294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622800" y="2336800"/>
            <a:ext cx="294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400" hasCustomPrompt="1"/>
            <p:custDataLst>
              <p:tags r:id="rId12"/>
            </p:custDataLst>
          </p:nvPr>
        </p:nvSpPr>
        <p:spPr>
          <a:xfrm>
            <a:off x="8026400" y="1524000"/>
            <a:ext cx="3556000" cy="2286000"/>
          </a:xfrm>
          <a:custGeom>
            <a:avLst/>
            <a:gdLst>
              <a:gd name="connisteX0" fmla="*/ 0 w 3556000"/>
              <a:gd name="connsiteY0" fmla="*/ 203200 h 2286000"/>
              <a:gd name="connisteX1" fmla="*/ 203200 w 3556000"/>
              <a:gd name="connsiteY1" fmla="*/ 0 h 2286000"/>
              <a:gd name="connisteX2" fmla="*/ 3352800 w 3556000"/>
              <a:gd name="connsiteY2" fmla="*/ 0 h 2286000"/>
              <a:gd name="connisteX3" fmla="*/ 3556000 w 3556000"/>
              <a:gd name="connsiteY3" fmla="*/ 203200 h 2286000"/>
              <a:gd name="connisteX4" fmla="*/ 3556000 w 3556000"/>
              <a:gd name="connsiteY4" fmla="*/ 2082800 h 2286000"/>
              <a:gd name="connisteX5" fmla="*/ 3352800 w 3556000"/>
              <a:gd name="connsiteY5" fmla="*/ 2286000 h 2286000"/>
              <a:gd name="connisteX6" fmla="*/ 203200 w 3556000"/>
              <a:gd name="connsiteY6" fmla="*/ 2286000 h 2286000"/>
              <a:gd name="connisteX7" fmla="*/ 0 w 3556000"/>
              <a:gd name="connsiteY7" fmla="*/ 2082800 h 2286000"/>
              <a:gd name="connisteX8" fmla="*/ 0 w 35560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2082800"/>
                </a:lnTo>
                <a:cubicBezTo>
                  <a:pt x="3556000" y="2195024"/>
                  <a:pt x="3465024" y="2286000"/>
                  <a:pt x="33528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331200" y="1778000"/>
            <a:ext cx="294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331200" y="2336800"/>
            <a:ext cx="294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401" hasCustomPrompt="1"/>
            <p:custDataLst>
              <p:tags r:id="rId15"/>
            </p:custDataLst>
          </p:nvPr>
        </p:nvSpPr>
        <p:spPr>
          <a:xfrm>
            <a:off x="609600" y="3962400"/>
            <a:ext cx="3556000" cy="2286000"/>
          </a:xfrm>
          <a:custGeom>
            <a:avLst/>
            <a:gdLst>
              <a:gd name="connisteX0" fmla="*/ 0 w 3556000"/>
              <a:gd name="connsiteY0" fmla="*/ 203200 h 2286000"/>
              <a:gd name="connisteX1" fmla="*/ 203200 w 3556000"/>
              <a:gd name="connsiteY1" fmla="*/ 0 h 2286000"/>
              <a:gd name="connisteX2" fmla="*/ 3352800 w 3556000"/>
              <a:gd name="connsiteY2" fmla="*/ 0 h 2286000"/>
              <a:gd name="connisteX3" fmla="*/ 3556000 w 3556000"/>
              <a:gd name="connsiteY3" fmla="*/ 203200 h 2286000"/>
              <a:gd name="connisteX4" fmla="*/ 3556000 w 3556000"/>
              <a:gd name="connsiteY4" fmla="*/ 2082800 h 2286000"/>
              <a:gd name="connisteX5" fmla="*/ 3352800 w 3556000"/>
              <a:gd name="connsiteY5" fmla="*/ 2286000 h 2286000"/>
              <a:gd name="connisteX6" fmla="*/ 203200 w 3556000"/>
              <a:gd name="connsiteY6" fmla="*/ 2286000 h 2286000"/>
              <a:gd name="connisteX7" fmla="*/ 0 w 3556000"/>
              <a:gd name="connsiteY7" fmla="*/ 2082800 h 2286000"/>
              <a:gd name="connisteX8" fmla="*/ 0 w 35560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2082800"/>
                </a:lnTo>
                <a:cubicBezTo>
                  <a:pt x="3556000" y="2195024"/>
                  <a:pt x="3465024" y="2286000"/>
                  <a:pt x="33528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14400" y="4216400"/>
            <a:ext cx="294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914400" y="4775200"/>
            <a:ext cx="294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2" hasCustomPrompt="1"/>
            <p:custDataLst>
              <p:tags r:id="rId18"/>
            </p:custDataLst>
          </p:nvPr>
        </p:nvSpPr>
        <p:spPr>
          <a:xfrm>
            <a:off x="4318000" y="3962400"/>
            <a:ext cx="3556000" cy="2286000"/>
          </a:xfrm>
          <a:custGeom>
            <a:avLst/>
            <a:gdLst>
              <a:gd name="connisteX0" fmla="*/ 0 w 3556000"/>
              <a:gd name="connsiteY0" fmla="*/ 203200 h 2286000"/>
              <a:gd name="connisteX1" fmla="*/ 203200 w 3556000"/>
              <a:gd name="connsiteY1" fmla="*/ 0 h 2286000"/>
              <a:gd name="connisteX2" fmla="*/ 3352800 w 3556000"/>
              <a:gd name="connsiteY2" fmla="*/ 0 h 2286000"/>
              <a:gd name="connisteX3" fmla="*/ 3556000 w 3556000"/>
              <a:gd name="connsiteY3" fmla="*/ 203200 h 2286000"/>
              <a:gd name="connisteX4" fmla="*/ 3556000 w 3556000"/>
              <a:gd name="connsiteY4" fmla="*/ 2082800 h 2286000"/>
              <a:gd name="connisteX5" fmla="*/ 3352800 w 3556000"/>
              <a:gd name="connsiteY5" fmla="*/ 2286000 h 2286000"/>
              <a:gd name="connisteX6" fmla="*/ 203200 w 3556000"/>
              <a:gd name="connsiteY6" fmla="*/ 2286000 h 2286000"/>
              <a:gd name="connisteX7" fmla="*/ 0 w 3556000"/>
              <a:gd name="connsiteY7" fmla="*/ 2082800 h 2286000"/>
              <a:gd name="connisteX8" fmla="*/ 0 w 35560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2082800"/>
                </a:lnTo>
                <a:cubicBezTo>
                  <a:pt x="3556000" y="2195024"/>
                  <a:pt x="3465024" y="2286000"/>
                  <a:pt x="33528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9"/>
            </p:custDataLst>
          </p:nvPr>
        </p:nvSpPr>
        <p:spPr>
          <a:xfrm>
            <a:off x="4622800" y="4216400"/>
            <a:ext cx="294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5" hasCustomPrompt="1"/>
            <p:custDataLst>
              <p:tags r:id="rId20"/>
            </p:custDataLst>
          </p:nvPr>
        </p:nvSpPr>
        <p:spPr>
          <a:xfrm>
            <a:off x="4622800" y="4775200"/>
            <a:ext cx="294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7" name="装饰  6"/>
          <p:cNvSpPr>
            <a:spLocks noGrp="1"/>
          </p:cNvSpPr>
          <p:nvPr>
            <p:ph type="body" idx="16403" hasCustomPrompt="1"/>
            <p:custDataLst>
              <p:tags r:id="rId21"/>
            </p:custDataLst>
          </p:nvPr>
        </p:nvSpPr>
        <p:spPr>
          <a:xfrm>
            <a:off x="8026400" y="3962400"/>
            <a:ext cx="3556000" cy="2286000"/>
          </a:xfrm>
          <a:custGeom>
            <a:avLst/>
            <a:gdLst>
              <a:gd name="connisteX0" fmla="*/ 0 w 3556000"/>
              <a:gd name="connsiteY0" fmla="*/ 203200 h 2286000"/>
              <a:gd name="connisteX1" fmla="*/ 203200 w 3556000"/>
              <a:gd name="connsiteY1" fmla="*/ 0 h 2286000"/>
              <a:gd name="connisteX2" fmla="*/ 3352800 w 3556000"/>
              <a:gd name="connsiteY2" fmla="*/ 0 h 2286000"/>
              <a:gd name="connisteX3" fmla="*/ 3556000 w 3556000"/>
              <a:gd name="connsiteY3" fmla="*/ 203200 h 2286000"/>
              <a:gd name="connisteX4" fmla="*/ 3556000 w 3556000"/>
              <a:gd name="connsiteY4" fmla="*/ 2082800 h 2286000"/>
              <a:gd name="connisteX5" fmla="*/ 3352800 w 3556000"/>
              <a:gd name="connsiteY5" fmla="*/ 2286000 h 2286000"/>
              <a:gd name="connisteX6" fmla="*/ 203200 w 3556000"/>
              <a:gd name="connsiteY6" fmla="*/ 2286000 h 2286000"/>
              <a:gd name="connisteX7" fmla="*/ 0 w 3556000"/>
              <a:gd name="connsiteY7" fmla="*/ 2082800 h 2286000"/>
              <a:gd name="connisteX8" fmla="*/ 0 w 35560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2082800"/>
                </a:lnTo>
                <a:cubicBezTo>
                  <a:pt x="3556000" y="2195024"/>
                  <a:pt x="3465024" y="2286000"/>
                  <a:pt x="33528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6" hasCustomPrompt="1"/>
            <p:custDataLst>
              <p:tags r:id="rId22"/>
            </p:custDataLst>
          </p:nvPr>
        </p:nvSpPr>
        <p:spPr>
          <a:xfrm>
            <a:off x="8331200" y="4216400"/>
            <a:ext cx="294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7" hasCustomPrompt="1"/>
            <p:custDataLst>
              <p:tags r:id="rId23"/>
            </p:custDataLst>
          </p:nvPr>
        </p:nvSpPr>
        <p:spPr>
          <a:xfrm>
            <a:off x="8331200" y="4775200"/>
            <a:ext cx="294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_1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3606800"/>
            <a:ext cx="2463800" cy="2641600"/>
          </a:xfrm>
          <a:custGeom>
            <a:avLst/>
            <a:gdLst>
              <a:gd name="connisteX0" fmla="*/ 0 w 2463800"/>
              <a:gd name="connsiteY0" fmla="*/ 0 h 2641600"/>
              <a:gd name="connisteX1" fmla="*/ 2463800 w 2463800"/>
              <a:gd name="connsiteY1" fmla="*/ 0 h 2641600"/>
              <a:gd name="connisteX2" fmla="*/ 2463800 w 2463800"/>
              <a:gd name="connsiteY2" fmla="*/ 2438400 h 2641600"/>
              <a:gd name="connisteX3" fmla="*/ 2260600 w 2463800"/>
              <a:gd name="connsiteY3" fmla="*/ 2641600 h 2641600"/>
              <a:gd name="connisteX4" fmla="*/ 203200 w 2463800"/>
              <a:gd name="connsiteY4" fmla="*/ 2641600 h 2641600"/>
              <a:gd name="connisteX5" fmla="*/ 0 w 2463800"/>
              <a:gd name="connsiteY5" fmla="*/ 2438400 h 2641600"/>
              <a:gd name="connisteX6" fmla="*/ 0 w 24638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41600">
                <a:moveTo>
                  <a:pt x="0" y="0"/>
                </a:moveTo>
                <a:lnTo>
                  <a:pt x="2463800" y="0"/>
                </a:lnTo>
                <a:lnTo>
                  <a:pt x="2463800" y="2438400"/>
                </a:lnTo>
                <a:cubicBezTo>
                  <a:pt x="2463800" y="2550624"/>
                  <a:pt x="2372824" y="2641600"/>
                  <a:pt x="2260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35814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886200" y="3911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886200" y="4419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350000" y="3606800"/>
            <a:ext cx="2463800" cy="2641600"/>
          </a:xfrm>
          <a:custGeom>
            <a:avLst/>
            <a:gdLst>
              <a:gd name="connisteX0" fmla="*/ 0 w 2463800"/>
              <a:gd name="connsiteY0" fmla="*/ 0 h 2641600"/>
              <a:gd name="connisteX1" fmla="*/ 2463800 w 2463800"/>
              <a:gd name="connsiteY1" fmla="*/ 0 h 2641600"/>
              <a:gd name="connisteX2" fmla="*/ 2463800 w 2463800"/>
              <a:gd name="connsiteY2" fmla="*/ 2438400 h 2641600"/>
              <a:gd name="connisteX3" fmla="*/ 2260600 w 2463800"/>
              <a:gd name="connsiteY3" fmla="*/ 2641600 h 2641600"/>
              <a:gd name="connisteX4" fmla="*/ 203200 w 2463800"/>
              <a:gd name="connsiteY4" fmla="*/ 2641600 h 2641600"/>
              <a:gd name="connisteX5" fmla="*/ 0 w 2463800"/>
              <a:gd name="connsiteY5" fmla="*/ 2438400 h 2641600"/>
              <a:gd name="connisteX6" fmla="*/ 0 w 24638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41600">
                <a:moveTo>
                  <a:pt x="0" y="0"/>
                </a:moveTo>
                <a:lnTo>
                  <a:pt x="2463800" y="0"/>
                </a:lnTo>
                <a:lnTo>
                  <a:pt x="2463800" y="2438400"/>
                </a:lnTo>
                <a:cubicBezTo>
                  <a:pt x="2463800" y="2550624"/>
                  <a:pt x="2372824" y="2641600"/>
                  <a:pt x="2260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3500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654800" y="3911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654800" y="4419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9118600" y="3606800"/>
            <a:ext cx="2463800" cy="2641600"/>
          </a:xfrm>
          <a:custGeom>
            <a:avLst/>
            <a:gdLst>
              <a:gd name="connisteX0" fmla="*/ 0 w 2463800"/>
              <a:gd name="connsiteY0" fmla="*/ 0 h 2641600"/>
              <a:gd name="connisteX1" fmla="*/ 2463800 w 2463800"/>
              <a:gd name="connsiteY1" fmla="*/ 0 h 2641600"/>
              <a:gd name="connisteX2" fmla="*/ 2463800 w 2463800"/>
              <a:gd name="connsiteY2" fmla="*/ 2438400 h 2641600"/>
              <a:gd name="connisteX3" fmla="*/ 2260600 w 2463800"/>
              <a:gd name="connsiteY3" fmla="*/ 2641600 h 2641600"/>
              <a:gd name="connisteX4" fmla="*/ 203200 w 2463800"/>
              <a:gd name="connsiteY4" fmla="*/ 2641600 h 2641600"/>
              <a:gd name="connisteX5" fmla="*/ 0 w 2463800"/>
              <a:gd name="connsiteY5" fmla="*/ 2438400 h 2641600"/>
              <a:gd name="connisteX6" fmla="*/ 0 w 24638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41600">
                <a:moveTo>
                  <a:pt x="0" y="0"/>
                </a:moveTo>
                <a:lnTo>
                  <a:pt x="2463800" y="0"/>
                </a:lnTo>
                <a:lnTo>
                  <a:pt x="2463800" y="2438400"/>
                </a:lnTo>
                <a:cubicBezTo>
                  <a:pt x="2463800" y="2550624"/>
                  <a:pt x="2372824" y="2641600"/>
                  <a:pt x="2260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91186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423400" y="3911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9423400" y="4419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2_3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54356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5435600"/>
            <a:ext cx="1082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943600"/>
            <a:ext cx="10820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7_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33020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3860800"/>
            <a:ext cx="518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6400800" y="33020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6400800" y="3860800"/>
            <a:ext cx="518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7_3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7" hasCustomPrompt="1"/>
            <p:custDataLst>
              <p:tags r:id="rId7"/>
            </p:custDataLst>
          </p:nvPr>
        </p:nvSpPr>
        <p:spPr>
          <a:xfrm>
            <a:off x="3581400" y="609600"/>
            <a:ext cx="8001000" cy="2032000"/>
          </a:xfrm>
          <a:custGeom>
            <a:avLst/>
            <a:gdLst>
              <a:gd name="connisteX0" fmla="*/ 0 w 8001000"/>
              <a:gd name="connsiteY0" fmla="*/ 203200 h 2032000"/>
              <a:gd name="connisteX1" fmla="*/ 203200 w 8001000"/>
              <a:gd name="connsiteY1" fmla="*/ 0 h 2032000"/>
              <a:gd name="connisteX2" fmla="*/ 7797800 w 8001000"/>
              <a:gd name="connsiteY2" fmla="*/ 0 h 2032000"/>
              <a:gd name="connisteX3" fmla="*/ 8001000 w 8001000"/>
              <a:gd name="connsiteY3" fmla="*/ 203200 h 2032000"/>
              <a:gd name="connisteX4" fmla="*/ 8001000 w 8001000"/>
              <a:gd name="connsiteY4" fmla="*/ 1828800 h 2032000"/>
              <a:gd name="connisteX5" fmla="*/ 7797800 w 8001000"/>
              <a:gd name="connsiteY5" fmla="*/ 2032000 h 2032000"/>
              <a:gd name="connisteX6" fmla="*/ 203200 w 8001000"/>
              <a:gd name="connsiteY6" fmla="*/ 2032000 h 2032000"/>
              <a:gd name="connisteX7" fmla="*/ 0 w 8001000"/>
              <a:gd name="connsiteY7" fmla="*/ 1828800 h 2032000"/>
              <a:gd name="connisteX8" fmla="*/ 0 w 8001000"/>
              <a:gd name="connsiteY8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80010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1828800"/>
                </a:lnTo>
                <a:cubicBezTo>
                  <a:pt x="8001000" y="1941024"/>
                  <a:pt x="7910024" y="2032000"/>
                  <a:pt x="7797800" y="2032000"/>
                </a:cubicBezTo>
                <a:lnTo>
                  <a:pt x="203200" y="2032000"/>
                </a:lnTo>
                <a:cubicBezTo>
                  <a:pt x="90976" y="2032000"/>
                  <a:pt x="0" y="1941024"/>
                  <a:pt x="0" y="1828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8" hasCustomPrompt="1"/>
            <p:custDataLst>
              <p:tags r:id="rId8"/>
            </p:custDataLst>
          </p:nvPr>
        </p:nvSpPr>
        <p:spPr>
          <a:xfrm>
            <a:off x="3581400" y="30226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733800" y="30226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733800" y="3530600"/>
            <a:ext cx="2209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9" hasCustomPrompt="1"/>
            <p:custDataLst>
              <p:tags r:id="rId11"/>
            </p:custDataLst>
          </p:nvPr>
        </p:nvSpPr>
        <p:spPr>
          <a:xfrm>
            <a:off x="6400800" y="30226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30226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553200" y="3530600"/>
            <a:ext cx="2209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400" hasCustomPrompt="1"/>
            <p:custDataLst>
              <p:tags r:id="rId14"/>
            </p:custDataLst>
          </p:nvPr>
        </p:nvSpPr>
        <p:spPr>
          <a:xfrm>
            <a:off x="9220200" y="30226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372600" y="30226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372600" y="3530600"/>
            <a:ext cx="2209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1" hasCustomPrompt="1"/>
            <p:custDataLst>
              <p:tags r:id="rId17"/>
            </p:custDataLst>
          </p:nvPr>
        </p:nvSpPr>
        <p:spPr>
          <a:xfrm>
            <a:off x="3581400" y="49022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3733800" y="49022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9"/>
            </p:custDataLst>
          </p:nvPr>
        </p:nvSpPr>
        <p:spPr>
          <a:xfrm>
            <a:off x="3733800" y="5410200"/>
            <a:ext cx="2209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6" name="装饰  5"/>
          <p:cNvSpPr>
            <a:spLocks noGrp="1"/>
          </p:cNvSpPr>
          <p:nvPr>
            <p:ph type="body" idx="16402" hasCustomPrompt="1"/>
            <p:custDataLst>
              <p:tags r:id="rId20"/>
            </p:custDataLst>
          </p:nvPr>
        </p:nvSpPr>
        <p:spPr>
          <a:xfrm>
            <a:off x="6400800" y="49022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6553200" y="49022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6" hasCustomPrompt="1"/>
            <p:custDataLst>
              <p:tags r:id="rId22"/>
            </p:custDataLst>
          </p:nvPr>
        </p:nvSpPr>
        <p:spPr>
          <a:xfrm>
            <a:off x="6553200" y="5410200"/>
            <a:ext cx="2209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左-默认位置-并列-35_39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641350" y="2133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1422400" y="1828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1422400" y="2286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1" hasCustomPrompt="1"/>
            <p:custDataLst>
              <p:tags r:id="rId9"/>
            </p:custDataLst>
          </p:nvPr>
        </p:nvSpPr>
        <p:spPr>
          <a:xfrm>
            <a:off x="6356350" y="2133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137400" y="1828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7137400" y="2286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4" hasCustomPrompt="1"/>
            <p:custDataLst>
              <p:tags r:id="rId12"/>
            </p:custDataLst>
          </p:nvPr>
        </p:nvSpPr>
        <p:spPr>
          <a:xfrm>
            <a:off x="641350" y="3657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1422400" y="3352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1422400" y="3810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6356350" y="3657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7137400" y="3352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 hasCustomPrompt="1"/>
            <p:custDataLst>
              <p:tags r:id="rId17"/>
            </p:custDataLst>
          </p:nvPr>
        </p:nvSpPr>
        <p:spPr>
          <a:xfrm>
            <a:off x="7137400" y="3810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641350" y="5181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05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8" hasCustomPrompt="1"/>
            <p:custDataLst>
              <p:tags r:id="rId19"/>
            </p:custDataLst>
          </p:nvPr>
        </p:nvSpPr>
        <p:spPr>
          <a:xfrm>
            <a:off x="1422400" y="4876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9" hasCustomPrompt="1"/>
            <p:custDataLst>
              <p:tags r:id="rId20"/>
            </p:custDataLst>
          </p:nvPr>
        </p:nvSpPr>
        <p:spPr>
          <a:xfrm>
            <a:off x="1422400" y="5334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右叠-默认位置-并列-25_20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4648200" y="6096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4965700" y="9906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477000" y="939800"/>
            <a:ext cx="480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477000" y="1447800"/>
            <a:ext cx="4800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4648200" y="25400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4965700" y="29210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477000" y="2870200"/>
            <a:ext cx="480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6477000" y="3378200"/>
            <a:ext cx="4800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8" hasCustomPrompt="1"/>
            <p:custDataLst>
              <p:tags r:id="rId15"/>
            </p:custDataLst>
          </p:nvPr>
        </p:nvSpPr>
        <p:spPr>
          <a:xfrm>
            <a:off x="4648200" y="44704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4965700" y="48514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6477000" y="4800600"/>
            <a:ext cx="480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6477000" y="5308600"/>
            <a:ext cx="4800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24_2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8"/>
            </p:custDataLst>
          </p:nvPr>
        </p:nvSpPr>
        <p:spPr>
          <a:xfrm>
            <a:off x="3886200" y="11176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54600" y="11176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054600" y="1625600"/>
            <a:ext cx="2146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2"/>
            </p:custDataLst>
          </p:nvPr>
        </p:nvSpPr>
        <p:spPr>
          <a:xfrm>
            <a:off x="7962900" y="11176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9131300" y="11176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131300" y="1625600"/>
            <a:ext cx="2146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5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6"/>
            </p:custDataLst>
          </p:nvPr>
        </p:nvSpPr>
        <p:spPr>
          <a:xfrm>
            <a:off x="3886200" y="4013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5054600" y="40132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5054600" y="4521200"/>
            <a:ext cx="2146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20"/>
            </p:custDataLst>
          </p:nvPr>
        </p:nvSpPr>
        <p:spPr>
          <a:xfrm>
            <a:off x="7962900" y="4013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9131300" y="40132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2"/>
            </p:custDataLst>
          </p:nvPr>
        </p:nvSpPr>
        <p:spPr>
          <a:xfrm>
            <a:off x="9131300" y="4521200"/>
            <a:ext cx="2146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29_1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609600"/>
            <a:ext cx="8001000" cy="5638800"/>
          </a:xfrm>
          <a:custGeom>
            <a:avLst/>
            <a:gdLst>
              <a:gd name="connisteX0" fmla="*/ 0 w 8001000"/>
              <a:gd name="connsiteY0" fmla="*/ 203200 h 5638800"/>
              <a:gd name="connisteX1" fmla="*/ 203200 w 8001000"/>
              <a:gd name="connsiteY1" fmla="*/ 0 h 5638800"/>
              <a:gd name="connisteX2" fmla="*/ 7797800 w 8001000"/>
              <a:gd name="connsiteY2" fmla="*/ 0 h 5638800"/>
              <a:gd name="connisteX3" fmla="*/ 8001000 w 8001000"/>
              <a:gd name="connsiteY3" fmla="*/ 203200 h 5638800"/>
              <a:gd name="connisteX4" fmla="*/ 8001000 w 8001000"/>
              <a:gd name="connsiteY4" fmla="*/ 5435600 h 5638800"/>
              <a:gd name="connisteX5" fmla="*/ 7797800 w 8001000"/>
              <a:gd name="connsiteY5" fmla="*/ 5638800 h 5638800"/>
              <a:gd name="connisteX6" fmla="*/ 203200 w 8001000"/>
              <a:gd name="connsiteY6" fmla="*/ 5638800 h 5638800"/>
              <a:gd name="connisteX7" fmla="*/ 0 w 8001000"/>
              <a:gd name="connsiteY7" fmla="*/ 5435600 h 5638800"/>
              <a:gd name="connisteX8" fmla="*/ 0 w 80010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80010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5435600"/>
                </a:lnTo>
                <a:cubicBezTo>
                  <a:pt x="8001000" y="5547824"/>
                  <a:pt x="7910024" y="5638800"/>
                  <a:pt x="77978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4373033" y="18034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987800" y="33274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987800" y="3835400"/>
            <a:ext cx="1989667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6972300" y="18034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87067" y="33274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587067" y="3835400"/>
            <a:ext cx="1989667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6" hasCustomPrompt="1"/>
            <p:custDataLst>
              <p:tags r:id="rId14"/>
            </p:custDataLst>
          </p:nvPr>
        </p:nvSpPr>
        <p:spPr>
          <a:xfrm>
            <a:off x="9571567" y="18034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186333" y="33274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186333" y="3835400"/>
            <a:ext cx="1989667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7_2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3905250" y="10541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54600" y="9652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0546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1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7981950" y="10541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9131300" y="9652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1313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401" hasCustomPrompt="1"/>
            <p:custDataLst>
              <p:tags r:id="rId15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3905250" y="39497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5054600" y="38608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50546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2" hasCustomPrompt="1"/>
            <p:custDataLst>
              <p:tags r:id="rId19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8" hasCustomPrompt="1"/>
            <p:custDataLst>
              <p:tags r:id="rId20"/>
            </p:custDataLst>
          </p:nvPr>
        </p:nvSpPr>
        <p:spPr>
          <a:xfrm>
            <a:off x="7981950" y="39497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1"/>
            </p:custDataLst>
          </p:nvPr>
        </p:nvSpPr>
        <p:spPr>
          <a:xfrm>
            <a:off x="9131300" y="38608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7" hasCustomPrompt="1"/>
            <p:custDataLst>
              <p:tags r:id="rId22"/>
            </p:custDataLst>
          </p:nvPr>
        </p:nvSpPr>
        <p:spPr>
          <a:xfrm>
            <a:off x="91313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3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43942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609600"/>
            <a:ext cx="10972800" cy="3251200"/>
          </a:xfrm>
          <a:custGeom>
            <a:avLst/>
            <a:gdLst>
              <a:gd name="connisteX0" fmla="*/ 0 w 10972800"/>
              <a:gd name="connsiteY0" fmla="*/ 203200 h 3251200"/>
              <a:gd name="connisteX1" fmla="*/ 203200 w 10972800"/>
              <a:gd name="connsiteY1" fmla="*/ 0 h 3251200"/>
              <a:gd name="connisteX2" fmla="*/ 10769600 w 10972800"/>
              <a:gd name="connsiteY2" fmla="*/ 0 h 3251200"/>
              <a:gd name="connisteX3" fmla="*/ 10972800 w 10972800"/>
              <a:gd name="connsiteY3" fmla="*/ 203200 h 3251200"/>
              <a:gd name="connisteX4" fmla="*/ 10972800 w 10972800"/>
              <a:gd name="connsiteY4" fmla="*/ 3048000 h 3251200"/>
              <a:gd name="connisteX5" fmla="*/ 10769600 w 10972800"/>
              <a:gd name="connsiteY5" fmla="*/ 3251200 h 3251200"/>
              <a:gd name="connisteX6" fmla="*/ 203200 w 10972800"/>
              <a:gd name="connsiteY6" fmla="*/ 3251200 h 3251200"/>
              <a:gd name="connisteX7" fmla="*/ 0 w 10972800"/>
              <a:gd name="connsiteY7" fmla="*/ 3048000 h 3251200"/>
              <a:gd name="connisteX8" fmla="*/ 0 w 109728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048000"/>
                </a:lnTo>
                <a:cubicBezTo>
                  <a:pt x="10972800" y="3160224"/>
                  <a:pt x="10881824" y="3251200"/>
                  <a:pt x="107696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648200" y="4470400"/>
            <a:ext cx="693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648200" y="5029200"/>
            <a:ext cx="6934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中内右图-装饰上-默认位置-并列-43_30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89" hasCustomPrompt="1"/>
            <p:custDataLst>
              <p:tags r:id="rId7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0" hasCustomPrompt="1"/>
            <p:custDataLst>
              <p:tags r:id="rId8"/>
            </p:custDataLst>
          </p:nvPr>
        </p:nvSpPr>
        <p:spPr>
          <a:xfrm>
            <a:off x="4648200" y="609600"/>
            <a:ext cx="2895600" cy="5638800"/>
          </a:xfrm>
          <a:custGeom>
            <a:avLst/>
            <a:gdLst>
              <a:gd name="connisteX0" fmla="*/ 0 w 2895600"/>
              <a:gd name="connsiteY0" fmla="*/ 203200 h 5638800"/>
              <a:gd name="connisteX1" fmla="*/ 203200 w 2895600"/>
              <a:gd name="connsiteY1" fmla="*/ 0 h 5638800"/>
              <a:gd name="connisteX2" fmla="*/ 2895600 w 2895600"/>
              <a:gd name="connsiteY2" fmla="*/ 0 h 5638800"/>
              <a:gd name="connisteX3" fmla="*/ 2895600 w 2895600"/>
              <a:gd name="connsiteY3" fmla="*/ 5638800 h 5638800"/>
              <a:gd name="connisteX4" fmla="*/ 203200 w 2895600"/>
              <a:gd name="connsiteY4" fmla="*/ 5638800 h 5638800"/>
              <a:gd name="connisteX5" fmla="*/ 0 w 2895600"/>
              <a:gd name="connsiteY5" fmla="*/ 5435600 h 5638800"/>
              <a:gd name="connisteX6" fmla="*/ 0 w 28956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895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895600" y="0"/>
                </a:lnTo>
                <a:lnTo>
                  <a:pt x="28956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9"/>
            </p:custDataLst>
          </p:nvPr>
        </p:nvSpPr>
        <p:spPr>
          <a:xfrm>
            <a:off x="5638800" y="16764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4953000" y="284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953000" y="3352800"/>
            <a:ext cx="2286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左叠-默认位置-并列-38_8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8432800" cy="2209800"/>
          </a:xfrm>
          <a:custGeom>
            <a:avLst/>
            <a:gdLst>
              <a:gd name="connisteX0" fmla="*/ 0 w 8432800"/>
              <a:gd name="connsiteY0" fmla="*/ 203200 h 2209800"/>
              <a:gd name="connisteX1" fmla="*/ 203200 w 8432800"/>
              <a:gd name="connsiteY1" fmla="*/ 0 h 2209800"/>
              <a:gd name="connisteX2" fmla="*/ 8432800 w 8432800"/>
              <a:gd name="connsiteY2" fmla="*/ 0 h 2209800"/>
              <a:gd name="connisteX3" fmla="*/ 8432800 w 8432800"/>
              <a:gd name="connsiteY3" fmla="*/ 2209800 h 2209800"/>
              <a:gd name="connisteX4" fmla="*/ 203200 w 8432800"/>
              <a:gd name="connsiteY4" fmla="*/ 2209800 h 2209800"/>
              <a:gd name="connisteX5" fmla="*/ 0 w 8432800"/>
              <a:gd name="connsiteY5" fmla="*/ 2006600 h 2209800"/>
              <a:gd name="connisteX6" fmla="*/ 0 w 84328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8432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8432800" y="0"/>
                </a:lnTo>
                <a:lnTo>
                  <a:pt x="84328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9042400" y="1524000"/>
            <a:ext cx="2540000" cy="2209800"/>
          </a:xfrm>
          <a:custGeom>
            <a:avLst/>
            <a:gdLst>
              <a:gd name="connisteX0" fmla="*/ 0 w 2540000"/>
              <a:gd name="connsiteY0" fmla="*/ 0 h 2209800"/>
              <a:gd name="connisteX1" fmla="*/ 2336800 w 2540000"/>
              <a:gd name="connsiteY1" fmla="*/ 0 h 2209800"/>
              <a:gd name="connisteX2" fmla="*/ 2540000 w 2540000"/>
              <a:gd name="connsiteY2" fmla="*/ 203200 h 2209800"/>
              <a:gd name="connisteX3" fmla="*/ 2540000 w 2540000"/>
              <a:gd name="connsiteY3" fmla="*/ 2006600 h 2209800"/>
              <a:gd name="connisteX4" fmla="*/ 2336800 w 2540000"/>
              <a:gd name="connsiteY4" fmla="*/ 2209800 h 2209800"/>
              <a:gd name="connisteX5" fmla="*/ 0 w 2540000"/>
              <a:gd name="connsiteY5" fmla="*/ 2209800 h 2209800"/>
              <a:gd name="connisteX6" fmla="*/ 0 w 254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209800">
                <a:moveTo>
                  <a:pt x="0" y="0"/>
                </a:moveTo>
                <a:lnTo>
                  <a:pt x="2336800" y="0"/>
                </a:lnTo>
                <a:cubicBezTo>
                  <a:pt x="2449024" y="0"/>
                  <a:pt x="2540000" y="90976"/>
                  <a:pt x="2540000" y="203200"/>
                </a:cubicBezTo>
                <a:lnTo>
                  <a:pt x="2540000" y="2006600"/>
                </a:lnTo>
                <a:cubicBezTo>
                  <a:pt x="2540000" y="2118824"/>
                  <a:pt x="2449024" y="2209800"/>
                  <a:pt x="233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2044700"/>
            <a:ext cx="782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603500"/>
            <a:ext cx="7823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09600" y="4038600"/>
            <a:ext cx="8432800" cy="2209800"/>
          </a:xfrm>
          <a:custGeom>
            <a:avLst/>
            <a:gdLst>
              <a:gd name="connisteX0" fmla="*/ 0 w 8432800"/>
              <a:gd name="connsiteY0" fmla="*/ 203200 h 2209800"/>
              <a:gd name="connisteX1" fmla="*/ 203200 w 8432800"/>
              <a:gd name="connsiteY1" fmla="*/ 0 h 2209800"/>
              <a:gd name="connisteX2" fmla="*/ 8432800 w 8432800"/>
              <a:gd name="connsiteY2" fmla="*/ 0 h 2209800"/>
              <a:gd name="connisteX3" fmla="*/ 8432800 w 8432800"/>
              <a:gd name="connsiteY3" fmla="*/ 2209800 h 2209800"/>
              <a:gd name="connisteX4" fmla="*/ 203200 w 8432800"/>
              <a:gd name="connsiteY4" fmla="*/ 2209800 h 2209800"/>
              <a:gd name="connisteX5" fmla="*/ 0 w 8432800"/>
              <a:gd name="connsiteY5" fmla="*/ 2006600 h 2209800"/>
              <a:gd name="connisteX6" fmla="*/ 0 w 84328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8432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8432800" y="0"/>
                </a:lnTo>
                <a:lnTo>
                  <a:pt x="84328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9042400" y="4038600"/>
            <a:ext cx="2540000" cy="2209800"/>
          </a:xfrm>
          <a:custGeom>
            <a:avLst/>
            <a:gdLst>
              <a:gd name="connisteX0" fmla="*/ 0 w 2540000"/>
              <a:gd name="connsiteY0" fmla="*/ 0 h 2209800"/>
              <a:gd name="connisteX1" fmla="*/ 2336800 w 2540000"/>
              <a:gd name="connsiteY1" fmla="*/ 0 h 2209800"/>
              <a:gd name="connisteX2" fmla="*/ 2540000 w 2540000"/>
              <a:gd name="connsiteY2" fmla="*/ 203200 h 2209800"/>
              <a:gd name="connisteX3" fmla="*/ 2540000 w 2540000"/>
              <a:gd name="connsiteY3" fmla="*/ 2006600 h 2209800"/>
              <a:gd name="connisteX4" fmla="*/ 2336800 w 2540000"/>
              <a:gd name="connsiteY4" fmla="*/ 2209800 h 2209800"/>
              <a:gd name="connisteX5" fmla="*/ 0 w 2540000"/>
              <a:gd name="connsiteY5" fmla="*/ 2209800 h 2209800"/>
              <a:gd name="connisteX6" fmla="*/ 0 w 254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209800">
                <a:moveTo>
                  <a:pt x="0" y="0"/>
                </a:moveTo>
                <a:lnTo>
                  <a:pt x="2336800" y="0"/>
                </a:lnTo>
                <a:cubicBezTo>
                  <a:pt x="2449024" y="0"/>
                  <a:pt x="2540000" y="90976"/>
                  <a:pt x="2540000" y="203200"/>
                </a:cubicBezTo>
                <a:lnTo>
                  <a:pt x="2540000" y="2006600"/>
                </a:lnTo>
                <a:cubicBezTo>
                  <a:pt x="2540000" y="2118824"/>
                  <a:pt x="2449024" y="2209800"/>
                  <a:pt x="233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914400" y="4559300"/>
            <a:ext cx="782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914400" y="5118100"/>
            <a:ext cx="7823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4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idx="16390" hasCustomPrompt="1"/>
            <p:custDataLst>
              <p:tags r:id="rId6"/>
            </p:custDataLst>
          </p:nvPr>
        </p:nvSpPr>
        <p:spPr>
          <a:xfrm>
            <a:off x="20320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648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207000"/>
            <a:ext cx="518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9"/>
            </p:custDataLst>
          </p:nvPr>
        </p:nvSpPr>
        <p:spPr>
          <a:xfrm>
            <a:off x="78232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400800" y="4648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400800" y="5207000"/>
            <a:ext cx="518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1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43942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609600"/>
            <a:ext cx="10972800" cy="3251200"/>
          </a:xfrm>
          <a:custGeom>
            <a:avLst/>
            <a:gdLst>
              <a:gd name="connisteX0" fmla="*/ 0 w 10972800"/>
              <a:gd name="connsiteY0" fmla="*/ 203200 h 3251200"/>
              <a:gd name="connisteX1" fmla="*/ 203200 w 10972800"/>
              <a:gd name="connsiteY1" fmla="*/ 0 h 3251200"/>
              <a:gd name="connisteX2" fmla="*/ 10769600 w 10972800"/>
              <a:gd name="connsiteY2" fmla="*/ 0 h 3251200"/>
              <a:gd name="connisteX3" fmla="*/ 10972800 w 10972800"/>
              <a:gd name="connsiteY3" fmla="*/ 203200 h 3251200"/>
              <a:gd name="connisteX4" fmla="*/ 10972800 w 10972800"/>
              <a:gd name="connsiteY4" fmla="*/ 3048000 h 3251200"/>
              <a:gd name="connisteX5" fmla="*/ 10769600 w 10972800"/>
              <a:gd name="connsiteY5" fmla="*/ 3251200 h 3251200"/>
              <a:gd name="connisteX6" fmla="*/ 203200 w 10972800"/>
              <a:gd name="connsiteY6" fmla="*/ 3251200 h 3251200"/>
              <a:gd name="connisteX7" fmla="*/ 0 w 10972800"/>
              <a:gd name="connsiteY7" fmla="*/ 3048000 h 3251200"/>
              <a:gd name="connisteX8" fmla="*/ 0 w 109728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048000"/>
                </a:lnTo>
                <a:cubicBezTo>
                  <a:pt x="10972800" y="3160224"/>
                  <a:pt x="10881824" y="3251200"/>
                  <a:pt x="107696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5384800"/>
            <a:ext cx="1097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943600"/>
            <a:ext cx="10972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3_1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3860800"/>
            <a:ext cx="3454400" cy="2387600"/>
          </a:xfrm>
          <a:custGeom>
            <a:avLst/>
            <a:gdLst>
              <a:gd name="connisteX0" fmla="*/ 0 w 3454400"/>
              <a:gd name="connsiteY0" fmla="*/ 0 h 2387600"/>
              <a:gd name="connisteX1" fmla="*/ 3454400 w 3454400"/>
              <a:gd name="connsiteY1" fmla="*/ 0 h 2387600"/>
              <a:gd name="connisteX2" fmla="*/ 3454400 w 3454400"/>
              <a:gd name="connsiteY2" fmla="*/ 2184400 h 2387600"/>
              <a:gd name="connisteX3" fmla="*/ 3251200 w 3454400"/>
              <a:gd name="connsiteY3" fmla="*/ 2387600 h 2387600"/>
              <a:gd name="connisteX4" fmla="*/ 203200 w 3454400"/>
              <a:gd name="connsiteY4" fmla="*/ 2387600 h 2387600"/>
              <a:gd name="connisteX5" fmla="*/ 0 w 3454400"/>
              <a:gd name="connsiteY5" fmla="*/ 2184400 h 2387600"/>
              <a:gd name="connisteX6" fmla="*/ 0 w 34544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0"/>
                </a:moveTo>
                <a:lnTo>
                  <a:pt x="3454400" y="0"/>
                </a:lnTo>
                <a:lnTo>
                  <a:pt x="3454400" y="2184400"/>
                </a:lnTo>
                <a:cubicBezTo>
                  <a:pt x="3454400" y="2296624"/>
                  <a:pt x="3363424" y="2387600"/>
                  <a:pt x="32512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609600" y="1524000"/>
            <a:ext cx="3454400" cy="2336800"/>
          </a:xfrm>
          <a:custGeom>
            <a:avLst/>
            <a:gdLst>
              <a:gd name="connisteX0" fmla="*/ 0 w 3454400"/>
              <a:gd name="connsiteY0" fmla="*/ 203200 h 2336800"/>
              <a:gd name="connisteX1" fmla="*/ 203200 w 3454400"/>
              <a:gd name="connsiteY1" fmla="*/ 0 h 2336800"/>
              <a:gd name="connisteX2" fmla="*/ 3251200 w 3454400"/>
              <a:gd name="connsiteY2" fmla="*/ 0 h 2336800"/>
              <a:gd name="connisteX3" fmla="*/ 3454400 w 3454400"/>
              <a:gd name="connsiteY3" fmla="*/ 203200 h 2336800"/>
              <a:gd name="connisteX4" fmla="*/ 3454400 w 3454400"/>
              <a:gd name="connsiteY4" fmla="*/ 2336800 h 2336800"/>
              <a:gd name="connisteX5" fmla="*/ 0 w 3454400"/>
              <a:gd name="connsiteY5" fmla="*/ 2336800 h 2336800"/>
              <a:gd name="connisteX6" fmla="*/ 0 w 34544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0640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521200"/>
            <a:ext cx="2844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368800" y="3860800"/>
            <a:ext cx="3454400" cy="2387600"/>
          </a:xfrm>
          <a:custGeom>
            <a:avLst/>
            <a:gdLst>
              <a:gd name="connisteX0" fmla="*/ 0 w 3454400"/>
              <a:gd name="connsiteY0" fmla="*/ 0 h 2387600"/>
              <a:gd name="connisteX1" fmla="*/ 3454400 w 3454400"/>
              <a:gd name="connsiteY1" fmla="*/ 0 h 2387600"/>
              <a:gd name="connisteX2" fmla="*/ 3454400 w 3454400"/>
              <a:gd name="connsiteY2" fmla="*/ 2184400 h 2387600"/>
              <a:gd name="connisteX3" fmla="*/ 3251200 w 3454400"/>
              <a:gd name="connsiteY3" fmla="*/ 2387600 h 2387600"/>
              <a:gd name="connisteX4" fmla="*/ 203200 w 3454400"/>
              <a:gd name="connsiteY4" fmla="*/ 2387600 h 2387600"/>
              <a:gd name="connisteX5" fmla="*/ 0 w 3454400"/>
              <a:gd name="connsiteY5" fmla="*/ 2184400 h 2387600"/>
              <a:gd name="connisteX6" fmla="*/ 0 w 34544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0"/>
                </a:moveTo>
                <a:lnTo>
                  <a:pt x="3454400" y="0"/>
                </a:lnTo>
                <a:lnTo>
                  <a:pt x="3454400" y="2184400"/>
                </a:lnTo>
                <a:cubicBezTo>
                  <a:pt x="3454400" y="2296624"/>
                  <a:pt x="3363424" y="2387600"/>
                  <a:pt x="32512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4368800" y="1524000"/>
            <a:ext cx="3454400" cy="2336800"/>
          </a:xfrm>
          <a:custGeom>
            <a:avLst/>
            <a:gdLst>
              <a:gd name="connisteX0" fmla="*/ 0 w 3454400"/>
              <a:gd name="connsiteY0" fmla="*/ 203200 h 2336800"/>
              <a:gd name="connisteX1" fmla="*/ 203200 w 3454400"/>
              <a:gd name="connsiteY1" fmla="*/ 0 h 2336800"/>
              <a:gd name="connisteX2" fmla="*/ 3251200 w 3454400"/>
              <a:gd name="connsiteY2" fmla="*/ 0 h 2336800"/>
              <a:gd name="connisteX3" fmla="*/ 3454400 w 3454400"/>
              <a:gd name="connsiteY3" fmla="*/ 203200 h 2336800"/>
              <a:gd name="connisteX4" fmla="*/ 3454400 w 3454400"/>
              <a:gd name="connsiteY4" fmla="*/ 2336800 h 2336800"/>
              <a:gd name="connisteX5" fmla="*/ 0 w 3454400"/>
              <a:gd name="connsiteY5" fmla="*/ 2336800 h 2336800"/>
              <a:gd name="connisteX6" fmla="*/ 0 w 34544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673600" y="40640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673600" y="4521200"/>
            <a:ext cx="2844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8128000" y="3860800"/>
            <a:ext cx="3454400" cy="2387600"/>
          </a:xfrm>
          <a:custGeom>
            <a:avLst/>
            <a:gdLst>
              <a:gd name="connisteX0" fmla="*/ 0 w 3454400"/>
              <a:gd name="connsiteY0" fmla="*/ 0 h 2387600"/>
              <a:gd name="connisteX1" fmla="*/ 3454400 w 3454400"/>
              <a:gd name="connsiteY1" fmla="*/ 0 h 2387600"/>
              <a:gd name="connisteX2" fmla="*/ 3454400 w 3454400"/>
              <a:gd name="connsiteY2" fmla="*/ 2184400 h 2387600"/>
              <a:gd name="connisteX3" fmla="*/ 3251200 w 3454400"/>
              <a:gd name="connsiteY3" fmla="*/ 2387600 h 2387600"/>
              <a:gd name="connisteX4" fmla="*/ 203200 w 3454400"/>
              <a:gd name="connsiteY4" fmla="*/ 2387600 h 2387600"/>
              <a:gd name="connisteX5" fmla="*/ 0 w 3454400"/>
              <a:gd name="connsiteY5" fmla="*/ 2184400 h 2387600"/>
              <a:gd name="connisteX6" fmla="*/ 0 w 34544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0"/>
                </a:moveTo>
                <a:lnTo>
                  <a:pt x="3454400" y="0"/>
                </a:lnTo>
                <a:lnTo>
                  <a:pt x="3454400" y="2184400"/>
                </a:lnTo>
                <a:cubicBezTo>
                  <a:pt x="3454400" y="2296624"/>
                  <a:pt x="3363424" y="2387600"/>
                  <a:pt x="32512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8128000" y="1524000"/>
            <a:ext cx="3454400" cy="2336800"/>
          </a:xfrm>
          <a:custGeom>
            <a:avLst/>
            <a:gdLst>
              <a:gd name="connisteX0" fmla="*/ 0 w 3454400"/>
              <a:gd name="connsiteY0" fmla="*/ 203200 h 2336800"/>
              <a:gd name="connisteX1" fmla="*/ 203200 w 3454400"/>
              <a:gd name="connsiteY1" fmla="*/ 0 h 2336800"/>
              <a:gd name="connisteX2" fmla="*/ 3251200 w 3454400"/>
              <a:gd name="connsiteY2" fmla="*/ 0 h 2336800"/>
              <a:gd name="connisteX3" fmla="*/ 3454400 w 3454400"/>
              <a:gd name="connsiteY3" fmla="*/ 203200 h 2336800"/>
              <a:gd name="connisteX4" fmla="*/ 3454400 w 3454400"/>
              <a:gd name="connsiteY4" fmla="*/ 2336800 h 2336800"/>
              <a:gd name="connisteX5" fmla="*/ 0 w 3454400"/>
              <a:gd name="connsiteY5" fmla="*/ 2336800 h 2336800"/>
              <a:gd name="connisteX6" fmla="*/ 0 w 34544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432800" y="40640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432800" y="4521200"/>
            <a:ext cx="2844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6_1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3251200"/>
            <a:ext cx="2463800" cy="2997200"/>
          </a:xfrm>
          <a:custGeom>
            <a:avLst/>
            <a:gdLst>
              <a:gd name="connisteX0" fmla="*/ 0 w 2463800"/>
              <a:gd name="connsiteY0" fmla="*/ 0 h 2997200"/>
              <a:gd name="connisteX1" fmla="*/ 2463800 w 2463800"/>
              <a:gd name="connsiteY1" fmla="*/ 0 h 2997200"/>
              <a:gd name="connisteX2" fmla="*/ 2463800 w 2463800"/>
              <a:gd name="connsiteY2" fmla="*/ 2794000 h 2997200"/>
              <a:gd name="connisteX3" fmla="*/ 2260600 w 2463800"/>
              <a:gd name="connsiteY3" fmla="*/ 2997200 h 2997200"/>
              <a:gd name="connisteX4" fmla="*/ 203200 w 2463800"/>
              <a:gd name="connsiteY4" fmla="*/ 2997200 h 2997200"/>
              <a:gd name="connisteX5" fmla="*/ 0 w 2463800"/>
              <a:gd name="connsiteY5" fmla="*/ 2794000 h 2997200"/>
              <a:gd name="connisteX6" fmla="*/ 0 w 2463800"/>
              <a:gd name="connsiteY6" fmla="*/ 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0"/>
                </a:moveTo>
                <a:lnTo>
                  <a:pt x="2463800" y="0"/>
                </a:lnTo>
                <a:lnTo>
                  <a:pt x="2463800" y="2794000"/>
                </a:lnTo>
                <a:cubicBezTo>
                  <a:pt x="2463800" y="2906224"/>
                  <a:pt x="2372824" y="2997200"/>
                  <a:pt x="22606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3581400" y="609600"/>
            <a:ext cx="2463800" cy="2641600"/>
          </a:xfrm>
          <a:custGeom>
            <a:avLst/>
            <a:gdLst>
              <a:gd name="connisteX0" fmla="*/ 0 w 2463800"/>
              <a:gd name="connsiteY0" fmla="*/ 203200 h 2641600"/>
              <a:gd name="connisteX1" fmla="*/ 203200 w 2463800"/>
              <a:gd name="connsiteY1" fmla="*/ 0 h 2641600"/>
              <a:gd name="connisteX2" fmla="*/ 2260600 w 2463800"/>
              <a:gd name="connsiteY2" fmla="*/ 0 h 2641600"/>
              <a:gd name="connisteX3" fmla="*/ 2463800 w 2463800"/>
              <a:gd name="connsiteY3" fmla="*/ 203200 h 2641600"/>
              <a:gd name="connisteX4" fmla="*/ 2463800 w 2463800"/>
              <a:gd name="connsiteY4" fmla="*/ 2641600 h 2641600"/>
              <a:gd name="connisteX5" fmla="*/ 0 w 2463800"/>
              <a:gd name="connsiteY5" fmla="*/ 2641600 h 2641600"/>
              <a:gd name="connisteX6" fmla="*/ 0 w 24638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886200" y="35560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886200" y="4114800"/>
            <a:ext cx="1854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350000" y="3251200"/>
            <a:ext cx="2463800" cy="2997200"/>
          </a:xfrm>
          <a:custGeom>
            <a:avLst/>
            <a:gdLst>
              <a:gd name="connisteX0" fmla="*/ 0 w 2463800"/>
              <a:gd name="connsiteY0" fmla="*/ 0 h 2997200"/>
              <a:gd name="connisteX1" fmla="*/ 2463800 w 2463800"/>
              <a:gd name="connsiteY1" fmla="*/ 0 h 2997200"/>
              <a:gd name="connisteX2" fmla="*/ 2463800 w 2463800"/>
              <a:gd name="connsiteY2" fmla="*/ 2794000 h 2997200"/>
              <a:gd name="connisteX3" fmla="*/ 2260600 w 2463800"/>
              <a:gd name="connsiteY3" fmla="*/ 2997200 h 2997200"/>
              <a:gd name="connisteX4" fmla="*/ 203200 w 2463800"/>
              <a:gd name="connsiteY4" fmla="*/ 2997200 h 2997200"/>
              <a:gd name="connisteX5" fmla="*/ 0 w 2463800"/>
              <a:gd name="connsiteY5" fmla="*/ 2794000 h 2997200"/>
              <a:gd name="connisteX6" fmla="*/ 0 w 2463800"/>
              <a:gd name="connsiteY6" fmla="*/ 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0"/>
                </a:moveTo>
                <a:lnTo>
                  <a:pt x="2463800" y="0"/>
                </a:lnTo>
                <a:lnTo>
                  <a:pt x="2463800" y="2794000"/>
                </a:lnTo>
                <a:cubicBezTo>
                  <a:pt x="2463800" y="2906224"/>
                  <a:pt x="2372824" y="2997200"/>
                  <a:pt x="22606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350000" y="609600"/>
            <a:ext cx="2463800" cy="2641600"/>
          </a:xfrm>
          <a:custGeom>
            <a:avLst/>
            <a:gdLst>
              <a:gd name="connisteX0" fmla="*/ 0 w 2463800"/>
              <a:gd name="connsiteY0" fmla="*/ 203200 h 2641600"/>
              <a:gd name="connisteX1" fmla="*/ 203200 w 2463800"/>
              <a:gd name="connsiteY1" fmla="*/ 0 h 2641600"/>
              <a:gd name="connisteX2" fmla="*/ 2260600 w 2463800"/>
              <a:gd name="connsiteY2" fmla="*/ 0 h 2641600"/>
              <a:gd name="connisteX3" fmla="*/ 2463800 w 2463800"/>
              <a:gd name="connsiteY3" fmla="*/ 203200 h 2641600"/>
              <a:gd name="connisteX4" fmla="*/ 2463800 w 2463800"/>
              <a:gd name="connsiteY4" fmla="*/ 2641600 h 2641600"/>
              <a:gd name="connisteX5" fmla="*/ 0 w 2463800"/>
              <a:gd name="connsiteY5" fmla="*/ 2641600 h 2641600"/>
              <a:gd name="connisteX6" fmla="*/ 0 w 24638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654800" y="35560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654800" y="4114800"/>
            <a:ext cx="1854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9118600" y="3251200"/>
            <a:ext cx="2463800" cy="2997200"/>
          </a:xfrm>
          <a:custGeom>
            <a:avLst/>
            <a:gdLst>
              <a:gd name="connisteX0" fmla="*/ 0 w 2463800"/>
              <a:gd name="connsiteY0" fmla="*/ 0 h 2997200"/>
              <a:gd name="connisteX1" fmla="*/ 2463800 w 2463800"/>
              <a:gd name="connsiteY1" fmla="*/ 0 h 2997200"/>
              <a:gd name="connisteX2" fmla="*/ 2463800 w 2463800"/>
              <a:gd name="connsiteY2" fmla="*/ 2794000 h 2997200"/>
              <a:gd name="connisteX3" fmla="*/ 2260600 w 2463800"/>
              <a:gd name="connsiteY3" fmla="*/ 2997200 h 2997200"/>
              <a:gd name="connisteX4" fmla="*/ 203200 w 2463800"/>
              <a:gd name="connsiteY4" fmla="*/ 2997200 h 2997200"/>
              <a:gd name="connisteX5" fmla="*/ 0 w 2463800"/>
              <a:gd name="connsiteY5" fmla="*/ 2794000 h 2997200"/>
              <a:gd name="connisteX6" fmla="*/ 0 w 2463800"/>
              <a:gd name="connsiteY6" fmla="*/ 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0"/>
                </a:moveTo>
                <a:lnTo>
                  <a:pt x="2463800" y="0"/>
                </a:lnTo>
                <a:lnTo>
                  <a:pt x="2463800" y="2794000"/>
                </a:lnTo>
                <a:cubicBezTo>
                  <a:pt x="2463800" y="2906224"/>
                  <a:pt x="2372824" y="2997200"/>
                  <a:pt x="22606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9118600" y="609600"/>
            <a:ext cx="2463800" cy="2641600"/>
          </a:xfrm>
          <a:custGeom>
            <a:avLst/>
            <a:gdLst>
              <a:gd name="connisteX0" fmla="*/ 0 w 2463800"/>
              <a:gd name="connsiteY0" fmla="*/ 203200 h 2641600"/>
              <a:gd name="connisteX1" fmla="*/ 203200 w 2463800"/>
              <a:gd name="connsiteY1" fmla="*/ 0 h 2641600"/>
              <a:gd name="connisteX2" fmla="*/ 2260600 w 2463800"/>
              <a:gd name="connsiteY2" fmla="*/ 0 h 2641600"/>
              <a:gd name="connisteX3" fmla="*/ 2463800 w 2463800"/>
              <a:gd name="connsiteY3" fmla="*/ 203200 h 2641600"/>
              <a:gd name="connisteX4" fmla="*/ 2463800 w 2463800"/>
              <a:gd name="connsiteY4" fmla="*/ 2641600 h 2641600"/>
              <a:gd name="connisteX5" fmla="*/ 0 w 2463800"/>
              <a:gd name="connsiteY5" fmla="*/ 2641600 h 2641600"/>
              <a:gd name="connisteX6" fmla="*/ 0 w 24638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423400" y="35560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9423400" y="4114800"/>
            <a:ext cx="1854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21_2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46482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10922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1651000"/>
            <a:ext cx="2781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81915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96300" y="10922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96300" y="1651000"/>
            <a:ext cx="2781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46482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4953000" y="3987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4953000" y="4546600"/>
            <a:ext cx="2781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81915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8496300" y="3987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8496300" y="4546600"/>
            <a:ext cx="2781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60_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8001000" y="26924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8001000" y="3251200"/>
            <a:ext cx="3124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2_2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09600" y="1524000"/>
            <a:ext cx="2514600" cy="4724400"/>
          </a:xfrm>
          <a:custGeom>
            <a:avLst/>
            <a:gdLst>
              <a:gd name="connisteX0" fmla="*/ 0 w 2514600"/>
              <a:gd name="connsiteY0" fmla="*/ 203200 h 4724400"/>
              <a:gd name="connisteX1" fmla="*/ 203200 w 2514600"/>
              <a:gd name="connsiteY1" fmla="*/ 0 h 4724400"/>
              <a:gd name="connisteX2" fmla="*/ 2311400 w 2514600"/>
              <a:gd name="connsiteY2" fmla="*/ 0 h 4724400"/>
              <a:gd name="connisteX3" fmla="*/ 2514600 w 2514600"/>
              <a:gd name="connsiteY3" fmla="*/ 203200 h 4724400"/>
              <a:gd name="connisteX4" fmla="*/ 2514600 w 2514600"/>
              <a:gd name="connsiteY4" fmla="*/ 4521200 h 4724400"/>
              <a:gd name="connisteX5" fmla="*/ 2311400 w 2514600"/>
              <a:gd name="connsiteY5" fmla="*/ 4724400 h 4724400"/>
              <a:gd name="connisteX6" fmla="*/ 203200 w 2514600"/>
              <a:gd name="connsiteY6" fmla="*/ 4724400 h 4724400"/>
              <a:gd name="connisteX7" fmla="*/ 0 w 2514600"/>
              <a:gd name="connsiteY7" fmla="*/ 4521200 h 4724400"/>
              <a:gd name="connisteX8" fmla="*/ 0 w 2514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4521200"/>
                </a:lnTo>
                <a:cubicBezTo>
                  <a:pt x="2514600" y="4633424"/>
                  <a:pt x="2423624" y="4724400"/>
                  <a:pt x="2311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1104900" y="2057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1460500" y="24130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1016000" y="39370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1016000" y="4495800"/>
            <a:ext cx="1701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>
          <a:xfrm>
            <a:off x="3429000" y="1524000"/>
            <a:ext cx="2514600" cy="4724400"/>
          </a:xfrm>
          <a:custGeom>
            <a:avLst/>
            <a:gdLst>
              <a:gd name="connisteX0" fmla="*/ 0 w 2514600"/>
              <a:gd name="connsiteY0" fmla="*/ 203200 h 4724400"/>
              <a:gd name="connisteX1" fmla="*/ 203200 w 2514600"/>
              <a:gd name="connsiteY1" fmla="*/ 0 h 4724400"/>
              <a:gd name="connisteX2" fmla="*/ 2311400 w 2514600"/>
              <a:gd name="connsiteY2" fmla="*/ 0 h 4724400"/>
              <a:gd name="connisteX3" fmla="*/ 2514600 w 2514600"/>
              <a:gd name="connsiteY3" fmla="*/ 203200 h 4724400"/>
              <a:gd name="connisteX4" fmla="*/ 2514600 w 2514600"/>
              <a:gd name="connsiteY4" fmla="*/ 4521200 h 4724400"/>
              <a:gd name="connisteX5" fmla="*/ 2311400 w 2514600"/>
              <a:gd name="connsiteY5" fmla="*/ 4724400 h 4724400"/>
              <a:gd name="connisteX6" fmla="*/ 203200 w 2514600"/>
              <a:gd name="connsiteY6" fmla="*/ 4724400 h 4724400"/>
              <a:gd name="connisteX7" fmla="*/ 0 w 2514600"/>
              <a:gd name="connsiteY7" fmla="*/ 4521200 h 4724400"/>
              <a:gd name="connisteX8" fmla="*/ 0 w 2514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4521200"/>
                </a:lnTo>
                <a:cubicBezTo>
                  <a:pt x="2514600" y="4633424"/>
                  <a:pt x="2423624" y="4724400"/>
                  <a:pt x="2311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9" hasCustomPrompt="1"/>
            <p:custDataLst>
              <p:tags r:id="rId12"/>
            </p:custDataLst>
          </p:nvPr>
        </p:nvSpPr>
        <p:spPr>
          <a:xfrm>
            <a:off x="3924300" y="2057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图片占位符 18"/>
          <p:cNvSpPr>
            <a:spLocks noGrp="1"/>
          </p:cNvSpPr>
          <p:nvPr>
            <p:ph type="pic" idx="16397" hasCustomPrompt="1"/>
            <p:custDataLst>
              <p:tags r:id="rId13"/>
            </p:custDataLst>
          </p:nvPr>
        </p:nvSpPr>
        <p:spPr>
          <a:xfrm>
            <a:off x="4279900" y="24130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88" hasCustomPrompt="1"/>
            <p:custDataLst>
              <p:tags r:id="rId14"/>
            </p:custDataLst>
          </p:nvPr>
        </p:nvSpPr>
        <p:spPr>
          <a:xfrm>
            <a:off x="3835400" y="39370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3835400" y="4495800"/>
            <a:ext cx="1701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1" hasCustomPrompt="1"/>
            <p:custDataLst>
              <p:tags r:id="rId16"/>
            </p:custDataLst>
          </p:nvPr>
        </p:nvSpPr>
        <p:spPr>
          <a:xfrm>
            <a:off x="6248400" y="1524000"/>
            <a:ext cx="2514600" cy="4724400"/>
          </a:xfrm>
          <a:custGeom>
            <a:avLst/>
            <a:gdLst>
              <a:gd name="connisteX0" fmla="*/ 0 w 2514600"/>
              <a:gd name="connsiteY0" fmla="*/ 203200 h 4724400"/>
              <a:gd name="connisteX1" fmla="*/ 203200 w 2514600"/>
              <a:gd name="connsiteY1" fmla="*/ 0 h 4724400"/>
              <a:gd name="connisteX2" fmla="*/ 2311400 w 2514600"/>
              <a:gd name="connsiteY2" fmla="*/ 0 h 4724400"/>
              <a:gd name="connisteX3" fmla="*/ 2514600 w 2514600"/>
              <a:gd name="connsiteY3" fmla="*/ 203200 h 4724400"/>
              <a:gd name="connisteX4" fmla="*/ 2514600 w 2514600"/>
              <a:gd name="connsiteY4" fmla="*/ 4521200 h 4724400"/>
              <a:gd name="connisteX5" fmla="*/ 2311400 w 2514600"/>
              <a:gd name="connsiteY5" fmla="*/ 4724400 h 4724400"/>
              <a:gd name="connisteX6" fmla="*/ 203200 w 2514600"/>
              <a:gd name="connsiteY6" fmla="*/ 4724400 h 4724400"/>
              <a:gd name="connisteX7" fmla="*/ 0 w 2514600"/>
              <a:gd name="connsiteY7" fmla="*/ 4521200 h 4724400"/>
              <a:gd name="connisteX8" fmla="*/ 0 w 2514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4521200"/>
                </a:lnTo>
                <a:cubicBezTo>
                  <a:pt x="2514600" y="4633424"/>
                  <a:pt x="2423624" y="4724400"/>
                  <a:pt x="2311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7"/>
            </p:custDataLst>
          </p:nvPr>
        </p:nvSpPr>
        <p:spPr>
          <a:xfrm>
            <a:off x="6743700" y="2057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图片占位符 23"/>
          <p:cNvSpPr>
            <a:spLocks noGrp="1"/>
          </p:cNvSpPr>
          <p:nvPr>
            <p:ph type="pic" idx="16400" hasCustomPrompt="1"/>
            <p:custDataLst>
              <p:tags r:id="rId18"/>
            </p:custDataLst>
          </p:nvPr>
        </p:nvSpPr>
        <p:spPr>
          <a:xfrm>
            <a:off x="7099300" y="24130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0" hasCustomPrompt="1"/>
            <p:custDataLst>
              <p:tags r:id="rId19"/>
            </p:custDataLst>
          </p:nvPr>
        </p:nvSpPr>
        <p:spPr>
          <a:xfrm>
            <a:off x="6654800" y="39370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20"/>
            </p:custDataLst>
          </p:nvPr>
        </p:nvSpPr>
        <p:spPr>
          <a:xfrm>
            <a:off x="6654800" y="4495800"/>
            <a:ext cx="1701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7" name="装饰  6"/>
          <p:cNvSpPr>
            <a:spLocks noGrp="1"/>
          </p:cNvSpPr>
          <p:nvPr>
            <p:ph type="body" idx="16404" hasCustomPrompt="1"/>
            <p:custDataLst>
              <p:tags r:id="rId21"/>
            </p:custDataLst>
          </p:nvPr>
        </p:nvSpPr>
        <p:spPr>
          <a:xfrm>
            <a:off x="9067800" y="1524000"/>
            <a:ext cx="2514600" cy="4724400"/>
          </a:xfrm>
          <a:custGeom>
            <a:avLst/>
            <a:gdLst>
              <a:gd name="connisteX0" fmla="*/ 0 w 2514600"/>
              <a:gd name="connsiteY0" fmla="*/ 203200 h 4724400"/>
              <a:gd name="connisteX1" fmla="*/ 203200 w 2514600"/>
              <a:gd name="connsiteY1" fmla="*/ 0 h 4724400"/>
              <a:gd name="connisteX2" fmla="*/ 2311400 w 2514600"/>
              <a:gd name="connsiteY2" fmla="*/ 0 h 4724400"/>
              <a:gd name="connisteX3" fmla="*/ 2514600 w 2514600"/>
              <a:gd name="connsiteY3" fmla="*/ 203200 h 4724400"/>
              <a:gd name="connisteX4" fmla="*/ 2514600 w 2514600"/>
              <a:gd name="connsiteY4" fmla="*/ 4521200 h 4724400"/>
              <a:gd name="connisteX5" fmla="*/ 2311400 w 2514600"/>
              <a:gd name="connsiteY5" fmla="*/ 4724400 h 4724400"/>
              <a:gd name="connisteX6" fmla="*/ 203200 w 2514600"/>
              <a:gd name="connsiteY6" fmla="*/ 4724400 h 4724400"/>
              <a:gd name="connisteX7" fmla="*/ 0 w 2514600"/>
              <a:gd name="connsiteY7" fmla="*/ 4521200 h 4724400"/>
              <a:gd name="connisteX8" fmla="*/ 0 w 2514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4521200"/>
                </a:lnTo>
                <a:cubicBezTo>
                  <a:pt x="2514600" y="4633424"/>
                  <a:pt x="2423624" y="4724400"/>
                  <a:pt x="2311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2"/>
            </p:custDataLst>
          </p:nvPr>
        </p:nvSpPr>
        <p:spPr>
          <a:xfrm>
            <a:off x="9563100" y="20574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图片占位符 28"/>
          <p:cNvSpPr>
            <a:spLocks noGrp="1"/>
          </p:cNvSpPr>
          <p:nvPr>
            <p:ph type="pic" idx="16403" hasCustomPrompt="1"/>
            <p:custDataLst>
              <p:tags r:id="rId23"/>
            </p:custDataLst>
          </p:nvPr>
        </p:nvSpPr>
        <p:spPr>
          <a:xfrm>
            <a:off x="9918700" y="24130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2" hasCustomPrompt="1"/>
            <p:custDataLst>
              <p:tags r:id="rId24"/>
            </p:custDataLst>
          </p:nvPr>
        </p:nvSpPr>
        <p:spPr>
          <a:xfrm>
            <a:off x="9474200" y="39370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3" hasCustomPrompt="1"/>
            <p:custDataLst>
              <p:tags r:id="rId25"/>
            </p:custDataLst>
          </p:nvPr>
        </p:nvSpPr>
        <p:spPr>
          <a:xfrm>
            <a:off x="9474200" y="4495800"/>
            <a:ext cx="1701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_3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>
          <a:xfrm>
            <a:off x="3886200" y="9652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5" hasCustomPrompt="1"/>
            <p:custDataLst>
              <p:tags r:id="rId9"/>
            </p:custDataLst>
          </p:nvPr>
        </p:nvSpPr>
        <p:spPr>
          <a:xfrm>
            <a:off x="4170680" y="12496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410200" y="965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410200" y="1473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9" hasCustomPrompt="1"/>
            <p:custDataLst>
              <p:tags r:id="rId12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0" hasCustomPrompt="1"/>
            <p:custDataLst>
              <p:tags r:id="rId13"/>
            </p:custDataLst>
          </p:nvPr>
        </p:nvSpPr>
        <p:spPr>
          <a:xfrm>
            <a:off x="7962900" y="9652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8" hasCustomPrompt="1"/>
            <p:custDataLst>
              <p:tags r:id="rId14"/>
            </p:custDataLst>
          </p:nvPr>
        </p:nvSpPr>
        <p:spPr>
          <a:xfrm>
            <a:off x="8247380" y="12496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9486900" y="965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9486900" y="1473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7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3" hasCustomPrompt="1"/>
            <p:custDataLst>
              <p:tags r:id="rId18"/>
            </p:custDataLst>
          </p:nvPr>
        </p:nvSpPr>
        <p:spPr>
          <a:xfrm>
            <a:off x="3886200" y="3860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4170680" y="41452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20"/>
            </p:custDataLst>
          </p:nvPr>
        </p:nvSpPr>
        <p:spPr>
          <a:xfrm>
            <a:off x="5410200" y="3860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2" hasCustomPrompt="1"/>
            <p:custDataLst>
              <p:tags r:id="rId21"/>
            </p:custDataLst>
          </p:nvPr>
        </p:nvSpPr>
        <p:spPr>
          <a:xfrm>
            <a:off x="5410200" y="43688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2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装饰  8"/>
          <p:cNvSpPr>
            <a:spLocks noGrp="1"/>
          </p:cNvSpPr>
          <p:nvPr>
            <p:ph type="body" idx="16406" hasCustomPrompt="1"/>
            <p:custDataLst>
              <p:tags r:id="rId23"/>
            </p:custDataLst>
          </p:nvPr>
        </p:nvSpPr>
        <p:spPr>
          <a:xfrm>
            <a:off x="7962900" y="3860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30" name="图片占位符 29"/>
          <p:cNvSpPr>
            <a:spLocks noGrp="1"/>
          </p:cNvSpPr>
          <p:nvPr>
            <p:ph type="pic" idx="16404" hasCustomPrompt="1"/>
            <p:custDataLst>
              <p:tags r:id="rId24"/>
            </p:custDataLst>
          </p:nvPr>
        </p:nvSpPr>
        <p:spPr>
          <a:xfrm>
            <a:off x="8247380" y="41452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3" hasCustomPrompt="1"/>
            <p:custDataLst>
              <p:tags r:id="rId25"/>
            </p:custDataLst>
          </p:nvPr>
        </p:nvSpPr>
        <p:spPr>
          <a:xfrm>
            <a:off x="9486900" y="3860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2" name="文本占位符 31"/>
          <p:cNvSpPr>
            <a:spLocks noGrp="1"/>
          </p:cNvSpPr>
          <p:nvPr>
            <p:ph type="body" idx="16394" hasCustomPrompt="1"/>
            <p:custDataLst>
              <p:tags r:id="rId26"/>
            </p:custDataLst>
          </p:nvPr>
        </p:nvSpPr>
        <p:spPr>
          <a:xfrm>
            <a:off x="9486900" y="43688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左-默认位置-并列-28_9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7188200" y="6096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493000" y="12065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493000" y="1765300"/>
            <a:ext cx="378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7188200" y="35814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493000" y="41783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493000" y="4737100"/>
            <a:ext cx="378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56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1295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8" hasCustomPrompt="1"/>
            <p:custDataLst>
              <p:tags r:id="rId7"/>
            </p:custDataLst>
          </p:nvPr>
        </p:nvSpPr>
        <p:spPr>
          <a:xfrm>
            <a:off x="1066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7" hasCustomPrompt="1"/>
            <p:custDataLst>
              <p:tags r:id="rId8"/>
            </p:custDataLst>
          </p:nvPr>
        </p:nvSpPr>
        <p:spPr>
          <a:xfrm>
            <a:off x="1280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09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09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1"/>
            </p:custDataLst>
          </p:nvPr>
        </p:nvSpPr>
        <p:spPr>
          <a:xfrm>
            <a:off x="3352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9" hasCustomPrompt="1"/>
            <p:custDataLst>
              <p:tags r:id="rId12"/>
            </p:custDataLst>
          </p:nvPr>
        </p:nvSpPr>
        <p:spPr>
          <a:xfrm>
            <a:off x="3566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2895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2895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402" hasCustomPrompt="1"/>
            <p:custDataLst>
              <p:tags r:id="rId15"/>
            </p:custDataLst>
          </p:nvPr>
        </p:nvSpPr>
        <p:spPr>
          <a:xfrm>
            <a:off x="5638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401" hasCustomPrompt="1"/>
            <p:custDataLst>
              <p:tags r:id="rId16"/>
            </p:custDataLst>
          </p:nvPr>
        </p:nvSpPr>
        <p:spPr>
          <a:xfrm>
            <a:off x="5852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5181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5181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4" hasCustomPrompt="1"/>
            <p:custDataLst>
              <p:tags r:id="rId19"/>
            </p:custDataLst>
          </p:nvPr>
        </p:nvSpPr>
        <p:spPr>
          <a:xfrm>
            <a:off x="7924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图片占位符 25"/>
          <p:cNvSpPr>
            <a:spLocks noGrp="1"/>
          </p:cNvSpPr>
          <p:nvPr>
            <p:ph type="pic" idx="16403" hasCustomPrompt="1"/>
            <p:custDataLst>
              <p:tags r:id="rId20"/>
            </p:custDataLst>
          </p:nvPr>
        </p:nvSpPr>
        <p:spPr>
          <a:xfrm>
            <a:off x="8138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7467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2"/>
            </p:custDataLst>
          </p:nvPr>
        </p:nvSpPr>
        <p:spPr>
          <a:xfrm>
            <a:off x="7467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9" name="装饰  8"/>
          <p:cNvSpPr>
            <a:spLocks noGrp="1"/>
          </p:cNvSpPr>
          <p:nvPr>
            <p:ph type="body" idx="16406" hasCustomPrompt="1"/>
            <p:custDataLst>
              <p:tags r:id="rId23"/>
            </p:custDataLst>
          </p:nvPr>
        </p:nvSpPr>
        <p:spPr>
          <a:xfrm>
            <a:off x="10210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30" name="图片占位符 29"/>
          <p:cNvSpPr>
            <a:spLocks noGrp="1"/>
          </p:cNvSpPr>
          <p:nvPr>
            <p:ph type="pic" idx="16405" hasCustomPrompt="1"/>
            <p:custDataLst>
              <p:tags r:id="rId24"/>
            </p:custDataLst>
          </p:nvPr>
        </p:nvSpPr>
        <p:spPr>
          <a:xfrm>
            <a:off x="10424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5" hasCustomPrompt="1"/>
            <p:custDataLst>
              <p:tags r:id="rId25"/>
            </p:custDataLst>
          </p:nvPr>
        </p:nvSpPr>
        <p:spPr>
          <a:xfrm>
            <a:off x="9753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32" name="文本占位符 31"/>
          <p:cNvSpPr>
            <a:spLocks noGrp="1"/>
          </p:cNvSpPr>
          <p:nvPr>
            <p:ph type="body" idx="16396" hasCustomPrompt="1"/>
            <p:custDataLst>
              <p:tags r:id="rId26"/>
            </p:custDataLst>
          </p:nvPr>
        </p:nvSpPr>
        <p:spPr>
          <a:xfrm>
            <a:off x="9753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0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3606800"/>
            <a:ext cx="3314700" cy="2641600"/>
          </a:xfrm>
          <a:custGeom>
            <a:avLst/>
            <a:gdLst>
              <a:gd name="connisteX0" fmla="*/ 0 w 3314700"/>
              <a:gd name="connsiteY0" fmla="*/ 0 h 2641600"/>
              <a:gd name="connisteX1" fmla="*/ 3314700 w 3314700"/>
              <a:gd name="connsiteY1" fmla="*/ 0 h 2641600"/>
              <a:gd name="connisteX2" fmla="*/ 3314700 w 3314700"/>
              <a:gd name="connsiteY2" fmla="*/ 2438400 h 2641600"/>
              <a:gd name="connisteX3" fmla="*/ 3111500 w 3314700"/>
              <a:gd name="connsiteY3" fmla="*/ 2641600 h 2641600"/>
              <a:gd name="connisteX4" fmla="*/ 203200 w 3314700"/>
              <a:gd name="connsiteY4" fmla="*/ 2641600 h 2641600"/>
              <a:gd name="connisteX5" fmla="*/ 0 w 3314700"/>
              <a:gd name="connsiteY5" fmla="*/ 2438400 h 2641600"/>
              <a:gd name="connisteX6" fmla="*/ 0 w 33147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641600">
                <a:moveTo>
                  <a:pt x="0" y="0"/>
                </a:moveTo>
                <a:lnTo>
                  <a:pt x="3314700" y="0"/>
                </a:lnTo>
                <a:lnTo>
                  <a:pt x="3314700" y="2438400"/>
                </a:lnTo>
                <a:cubicBezTo>
                  <a:pt x="3314700" y="2550624"/>
                  <a:pt x="3223724" y="2641600"/>
                  <a:pt x="31115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3314700" cy="2997200"/>
          </a:xfrm>
          <a:custGeom>
            <a:avLst/>
            <a:gdLst>
              <a:gd name="connisteX0" fmla="*/ 0 w 3314700"/>
              <a:gd name="connsiteY0" fmla="*/ 203200 h 2997200"/>
              <a:gd name="connisteX1" fmla="*/ 203200 w 3314700"/>
              <a:gd name="connsiteY1" fmla="*/ 0 h 2997200"/>
              <a:gd name="connisteX2" fmla="*/ 3111500 w 3314700"/>
              <a:gd name="connsiteY2" fmla="*/ 0 h 2997200"/>
              <a:gd name="connisteX3" fmla="*/ 3314700 w 3314700"/>
              <a:gd name="connsiteY3" fmla="*/ 203200 h 2997200"/>
              <a:gd name="connisteX4" fmla="*/ 3314700 w 3314700"/>
              <a:gd name="connsiteY4" fmla="*/ 2997200 h 2997200"/>
              <a:gd name="connisteX5" fmla="*/ 0 w 3314700"/>
              <a:gd name="connsiteY5" fmla="*/ 2997200 h 2997200"/>
              <a:gd name="connisteX6" fmla="*/ 0 w 33147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911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419600"/>
            <a:ext cx="27051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267700" y="3606800"/>
            <a:ext cx="3314700" cy="2641600"/>
          </a:xfrm>
          <a:custGeom>
            <a:avLst/>
            <a:gdLst>
              <a:gd name="connisteX0" fmla="*/ 0 w 3314700"/>
              <a:gd name="connsiteY0" fmla="*/ 0 h 2641600"/>
              <a:gd name="connisteX1" fmla="*/ 3314700 w 3314700"/>
              <a:gd name="connsiteY1" fmla="*/ 0 h 2641600"/>
              <a:gd name="connisteX2" fmla="*/ 3314700 w 3314700"/>
              <a:gd name="connsiteY2" fmla="*/ 2438400 h 2641600"/>
              <a:gd name="connisteX3" fmla="*/ 3111500 w 3314700"/>
              <a:gd name="connsiteY3" fmla="*/ 2641600 h 2641600"/>
              <a:gd name="connisteX4" fmla="*/ 203200 w 3314700"/>
              <a:gd name="connsiteY4" fmla="*/ 2641600 h 2641600"/>
              <a:gd name="connisteX5" fmla="*/ 0 w 3314700"/>
              <a:gd name="connsiteY5" fmla="*/ 2438400 h 2641600"/>
              <a:gd name="connisteX6" fmla="*/ 0 w 33147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641600">
                <a:moveTo>
                  <a:pt x="0" y="0"/>
                </a:moveTo>
                <a:lnTo>
                  <a:pt x="3314700" y="0"/>
                </a:lnTo>
                <a:lnTo>
                  <a:pt x="3314700" y="2438400"/>
                </a:lnTo>
                <a:cubicBezTo>
                  <a:pt x="3314700" y="2550624"/>
                  <a:pt x="3223724" y="2641600"/>
                  <a:pt x="31115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8267700" y="609600"/>
            <a:ext cx="3314700" cy="2997200"/>
          </a:xfrm>
          <a:custGeom>
            <a:avLst/>
            <a:gdLst>
              <a:gd name="connisteX0" fmla="*/ 0 w 3314700"/>
              <a:gd name="connsiteY0" fmla="*/ 203200 h 2997200"/>
              <a:gd name="connisteX1" fmla="*/ 203200 w 3314700"/>
              <a:gd name="connsiteY1" fmla="*/ 0 h 2997200"/>
              <a:gd name="connisteX2" fmla="*/ 3111500 w 3314700"/>
              <a:gd name="connsiteY2" fmla="*/ 0 h 2997200"/>
              <a:gd name="connisteX3" fmla="*/ 3314700 w 3314700"/>
              <a:gd name="connsiteY3" fmla="*/ 203200 h 2997200"/>
              <a:gd name="connisteX4" fmla="*/ 3314700 w 3314700"/>
              <a:gd name="connsiteY4" fmla="*/ 2997200 h 2997200"/>
              <a:gd name="connisteX5" fmla="*/ 0 w 3314700"/>
              <a:gd name="connsiteY5" fmla="*/ 2997200 h 2997200"/>
              <a:gd name="connisteX6" fmla="*/ 0 w 33147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572500" y="3911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572500" y="4419600"/>
            <a:ext cx="27051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左标下左内右图-装饰左叠-默认位置-并列-6_76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33528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793750" y="35814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6096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6096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3352800" y="33528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3536950" y="35814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33528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33528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3_1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3606800"/>
            <a:ext cx="6934200" cy="2641600"/>
          </a:xfrm>
          <a:custGeom>
            <a:avLst/>
            <a:gdLst>
              <a:gd name="connisteX0" fmla="*/ 0 w 6934200"/>
              <a:gd name="connsiteY0" fmla="*/ 0 h 2641600"/>
              <a:gd name="connisteX1" fmla="*/ 6934200 w 6934200"/>
              <a:gd name="connsiteY1" fmla="*/ 0 h 2641600"/>
              <a:gd name="connisteX2" fmla="*/ 6934200 w 6934200"/>
              <a:gd name="connsiteY2" fmla="*/ 2438400 h 2641600"/>
              <a:gd name="connisteX3" fmla="*/ 6731000 w 6934200"/>
              <a:gd name="connsiteY3" fmla="*/ 2641600 h 2641600"/>
              <a:gd name="connisteX4" fmla="*/ 203200 w 6934200"/>
              <a:gd name="connsiteY4" fmla="*/ 2641600 h 2641600"/>
              <a:gd name="connisteX5" fmla="*/ 0 w 6934200"/>
              <a:gd name="connsiteY5" fmla="*/ 2438400 h 2641600"/>
              <a:gd name="connisteX6" fmla="*/ 0 w 69342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41600">
                <a:moveTo>
                  <a:pt x="0" y="0"/>
                </a:moveTo>
                <a:lnTo>
                  <a:pt x="6934200" y="0"/>
                </a:lnTo>
                <a:lnTo>
                  <a:pt x="6934200" y="2438400"/>
                </a:lnTo>
                <a:cubicBezTo>
                  <a:pt x="6934200" y="2550624"/>
                  <a:pt x="6843224" y="2641600"/>
                  <a:pt x="67310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6934200" cy="2997200"/>
          </a:xfrm>
          <a:custGeom>
            <a:avLst/>
            <a:gdLst>
              <a:gd name="connisteX0" fmla="*/ 0 w 6934200"/>
              <a:gd name="connsiteY0" fmla="*/ 203200 h 2997200"/>
              <a:gd name="connisteX1" fmla="*/ 203200 w 6934200"/>
              <a:gd name="connsiteY1" fmla="*/ 0 h 2997200"/>
              <a:gd name="connisteX2" fmla="*/ 6731000 w 6934200"/>
              <a:gd name="connsiteY2" fmla="*/ 0 h 2997200"/>
              <a:gd name="connisteX3" fmla="*/ 6934200 w 6934200"/>
              <a:gd name="connsiteY3" fmla="*/ 203200 h 2997200"/>
              <a:gd name="connisteX4" fmla="*/ 6934200 w 6934200"/>
              <a:gd name="connsiteY4" fmla="*/ 2997200 h 2997200"/>
              <a:gd name="connisteX5" fmla="*/ 0 w 6934200"/>
              <a:gd name="connsiteY5" fmla="*/ 2997200 h 2997200"/>
              <a:gd name="connisteX6" fmla="*/ 0 w 69342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9144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1473200"/>
            <a:ext cx="28575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20100" y="9144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20100" y="1473200"/>
            <a:ext cx="28575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右-方向错位-并列-26_12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8432800" cy="2209800"/>
          </a:xfrm>
          <a:custGeom>
            <a:avLst/>
            <a:gdLst>
              <a:gd name="connisteX0" fmla="*/ 0 w 8432800"/>
              <a:gd name="connsiteY0" fmla="*/ 203200 h 2209800"/>
              <a:gd name="connisteX1" fmla="*/ 203200 w 8432800"/>
              <a:gd name="connsiteY1" fmla="*/ 0 h 2209800"/>
              <a:gd name="connisteX2" fmla="*/ 8432800 w 8432800"/>
              <a:gd name="connsiteY2" fmla="*/ 0 h 2209800"/>
              <a:gd name="connisteX3" fmla="*/ 8432800 w 8432800"/>
              <a:gd name="connsiteY3" fmla="*/ 2209800 h 2209800"/>
              <a:gd name="connisteX4" fmla="*/ 203200 w 8432800"/>
              <a:gd name="connsiteY4" fmla="*/ 2209800 h 2209800"/>
              <a:gd name="connisteX5" fmla="*/ 0 w 8432800"/>
              <a:gd name="connsiteY5" fmla="*/ 2006600 h 2209800"/>
              <a:gd name="connisteX6" fmla="*/ 0 w 84328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8432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8432800" y="0"/>
                </a:lnTo>
                <a:lnTo>
                  <a:pt x="84328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9042400" y="1524000"/>
            <a:ext cx="2540000" cy="2209800"/>
          </a:xfrm>
          <a:custGeom>
            <a:avLst/>
            <a:gdLst>
              <a:gd name="connisteX0" fmla="*/ 0 w 2540000"/>
              <a:gd name="connsiteY0" fmla="*/ 0 h 2209800"/>
              <a:gd name="connisteX1" fmla="*/ 2336800 w 2540000"/>
              <a:gd name="connsiteY1" fmla="*/ 0 h 2209800"/>
              <a:gd name="connisteX2" fmla="*/ 2540000 w 2540000"/>
              <a:gd name="connsiteY2" fmla="*/ 203200 h 2209800"/>
              <a:gd name="connisteX3" fmla="*/ 2540000 w 2540000"/>
              <a:gd name="connsiteY3" fmla="*/ 2006600 h 2209800"/>
              <a:gd name="connisteX4" fmla="*/ 2336800 w 2540000"/>
              <a:gd name="connsiteY4" fmla="*/ 2209800 h 2209800"/>
              <a:gd name="connisteX5" fmla="*/ 0 w 2540000"/>
              <a:gd name="connsiteY5" fmla="*/ 2209800 h 2209800"/>
              <a:gd name="connisteX6" fmla="*/ 0 w 254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209800">
                <a:moveTo>
                  <a:pt x="0" y="0"/>
                </a:moveTo>
                <a:lnTo>
                  <a:pt x="2336800" y="0"/>
                </a:lnTo>
                <a:cubicBezTo>
                  <a:pt x="2449024" y="0"/>
                  <a:pt x="2540000" y="90976"/>
                  <a:pt x="2540000" y="203200"/>
                </a:cubicBezTo>
                <a:lnTo>
                  <a:pt x="2540000" y="2006600"/>
                </a:lnTo>
                <a:cubicBezTo>
                  <a:pt x="2540000" y="2118824"/>
                  <a:pt x="2449024" y="2209800"/>
                  <a:pt x="233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1892300"/>
            <a:ext cx="782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451100"/>
            <a:ext cx="7823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3149600" y="4038600"/>
            <a:ext cx="8432800" cy="2209800"/>
          </a:xfrm>
          <a:custGeom>
            <a:avLst/>
            <a:gdLst>
              <a:gd name="connisteX0" fmla="*/ 0 w 8432800"/>
              <a:gd name="connsiteY0" fmla="*/ 0 h 2209800"/>
              <a:gd name="connisteX1" fmla="*/ 8229600 w 8432800"/>
              <a:gd name="connsiteY1" fmla="*/ 0 h 2209800"/>
              <a:gd name="connisteX2" fmla="*/ 8432800 w 8432800"/>
              <a:gd name="connsiteY2" fmla="*/ 203200 h 2209800"/>
              <a:gd name="connisteX3" fmla="*/ 8432800 w 8432800"/>
              <a:gd name="connsiteY3" fmla="*/ 2006600 h 2209800"/>
              <a:gd name="connisteX4" fmla="*/ 8229600 w 8432800"/>
              <a:gd name="connsiteY4" fmla="*/ 2209800 h 2209800"/>
              <a:gd name="connisteX5" fmla="*/ 0 w 8432800"/>
              <a:gd name="connsiteY5" fmla="*/ 2209800 h 2209800"/>
              <a:gd name="connisteX6" fmla="*/ 0 w 8432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8432800" h="2209800">
                <a:moveTo>
                  <a:pt x="0" y="0"/>
                </a:moveTo>
                <a:lnTo>
                  <a:pt x="8229600" y="0"/>
                </a:lnTo>
                <a:cubicBezTo>
                  <a:pt x="8341824" y="0"/>
                  <a:pt x="8432800" y="90976"/>
                  <a:pt x="8432800" y="203200"/>
                </a:cubicBezTo>
                <a:lnTo>
                  <a:pt x="8432800" y="2006600"/>
                </a:lnTo>
                <a:cubicBezTo>
                  <a:pt x="8432800" y="2118824"/>
                  <a:pt x="8341824" y="2209800"/>
                  <a:pt x="8229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09600" y="4038600"/>
            <a:ext cx="2540000" cy="2209800"/>
          </a:xfrm>
          <a:custGeom>
            <a:avLst/>
            <a:gdLst>
              <a:gd name="connisteX0" fmla="*/ 0 w 2540000"/>
              <a:gd name="connsiteY0" fmla="*/ 203200 h 2209800"/>
              <a:gd name="connisteX1" fmla="*/ 203200 w 2540000"/>
              <a:gd name="connsiteY1" fmla="*/ 0 h 2209800"/>
              <a:gd name="connisteX2" fmla="*/ 2540000 w 2540000"/>
              <a:gd name="connsiteY2" fmla="*/ 0 h 2209800"/>
              <a:gd name="connisteX3" fmla="*/ 2540000 w 2540000"/>
              <a:gd name="connsiteY3" fmla="*/ 2209800 h 2209800"/>
              <a:gd name="connisteX4" fmla="*/ 203200 w 2540000"/>
              <a:gd name="connsiteY4" fmla="*/ 2209800 h 2209800"/>
              <a:gd name="connisteX5" fmla="*/ 0 w 2540000"/>
              <a:gd name="connsiteY5" fmla="*/ 2006600 h 2209800"/>
              <a:gd name="connisteX6" fmla="*/ 0 w 254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3454400" y="4406900"/>
            <a:ext cx="782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3454400" y="4965700"/>
            <a:ext cx="7823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左标上右内下图-装饰无-默认位置-并列-62_13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2895600"/>
            <a:ext cx="10972800" cy="3352800"/>
          </a:xfrm>
          <a:custGeom>
            <a:avLst/>
            <a:gdLst>
              <a:gd name="connisteX0" fmla="*/ 0 w 10972800"/>
              <a:gd name="connsiteY0" fmla="*/ 203200 h 3352800"/>
              <a:gd name="connisteX1" fmla="*/ 203200 w 10972800"/>
              <a:gd name="connsiteY1" fmla="*/ 0 h 3352800"/>
              <a:gd name="connisteX2" fmla="*/ 10769600 w 10972800"/>
              <a:gd name="connsiteY2" fmla="*/ 0 h 3352800"/>
              <a:gd name="connisteX3" fmla="*/ 10972800 w 10972800"/>
              <a:gd name="connsiteY3" fmla="*/ 203200 h 3352800"/>
              <a:gd name="connisteX4" fmla="*/ 10972800 w 10972800"/>
              <a:gd name="connsiteY4" fmla="*/ 3149600 h 3352800"/>
              <a:gd name="connisteX5" fmla="*/ 10769600 w 10972800"/>
              <a:gd name="connsiteY5" fmla="*/ 3352800 h 3352800"/>
              <a:gd name="connisteX6" fmla="*/ 203200 w 10972800"/>
              <a:gd name="connsiteY6" fmla="*/ 3352800 h 3352800"/>
              <a:gd name="connisteX7" fmla="*/ 0 w 10972800"/>
              <a:gd name="connsiteY7" fmla="*/ 3149600 h 3352800"/>
              <a:gd name="connisteX8" fmla="*/ 0 w 10972800"/>
              <a:gd name="connsiteY8" fmla="*/ 203200 h 335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35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149600"/>
                </a:lnTo>
                <a:cubicBezTo>
                  <a:pt x="10972800" y="3261824"/>
                  <a:pt x="10881824" y="3352800"/>
                  <a:pt x="10769600" y="3352800"/>
                </a:cubicBezTo>
                <a:lnTo>
                  <a:pt x="203200" y="3352800"/>
                </a:lnTo>
                <a:cubicBezTo>
                  <a:pt x="90976" y="3352800"/>
                  <a:pt x="0" y="3261824"/>
                  <a:pt x="0" y="3149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4648200" y="60960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1" hasCustomPrompt="1"/>
            <p:custDataLst>
              <p:tags r:id="rId8"/>
            </p:custDataLst>
          </p:nvPr>
        </p:nvSpPr>
        <p:spPr>
          <a:xfrm>
            <a:off x="4826000" y="78740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5613400" y="609600"/>
            <a:ext cx="596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613400" y="1066800"/>
            <a:ext cx="59690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4648200" y="167640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3" hasCustomPrompt="1"/>
            <p:custDataLst>
              <p:tags r:id="rId12"/>
            </p:custDataLst>
          </p:nvPr>
        </p:nvSpPr>
        <p:spPr>
          <a:xfrm>
            <a:off x="4826000" y="185420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8" hasCustomPrompt="1"/>
            <p:custDataLst>
              <p:tags r:id="rId13"/>
            </p:custDataLst>
          </p:nvPr>
        </p:nvSpPr>
        <p:spPr>
          <a:xfrm>
            <a:off x="5613400" y="1676400"/>
            <a:ext cx="596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5613400" y="2133600"/>
            <a:ext cx="59690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13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403600"/>
          </a:xfrm>
          <a:custGeom>
            <a:avLst/>
            <a:gdLst>
              <a:gd name="connisteX0" fmla="*/ 0 w 10972800"/>
              <a:gd name="connsiteY0" fmla="*/ 203200 h 3403600"/>
              <a:gd name="connisteX1" fmla="*/ 203200 w 10972800"/>
              <a:gd name="connsiteY1" fmla="*/ 0 h 3403600"/>
              <a:gd name="connisteX2" fmla="*/ 10769600 w 10972800"/>
              <a:gd name="connsiteY2" fmla="*/ 0 h 3403600"/>
              <a:gd name="connisteX3" fmla="*/ 10972800 w 10972800"/>
              <a:gd name="connsiteY3" fmla="*/ 203200 h 3403600"/>
              <a:gd name="connisteX4" fmla="*/ 10972800 w 10972800"/>
              <a:gd name="connsiteY4" fmla="*/ 3200400 h 3403600"/>
              <a:gd name="connisteX5" fmla="*/ 10769600 w 10972800"/>
              <a:gd name="connsiteY5" fmla="*/ 3403600 h 3403600"/>
              <a:gd name="connisteX6" fmla="*/ 203200 w 10972800"/>
              <a:gd name="connsiteY6" fmla="*/ 3403600 h 3403600"/>
              <a:gd name="connisteX7" fmla="*/ 0 w 10972800"/>
              <a:gd name="connsiteY7" fmla="*/ 3200400 h 3403600"/>
              <a:gd name="connisteX8" fmla="*/ 0 w 10972800"/>
              <a:gd name="connsiteY8" fmla="*/ 203200 h 340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03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00400"/>
                </a:lnTo>
                <a:cubicBezTo>
                  <a:pt x="10972800" y="3312624"/>
                  <a:pt x="10881824" y="3403600"/>
                  <a:pt x="10769600" y="3403600"/>
                </a:cubicBezTo>
                <a:lnTo>
                  <a:pt x="203200" y="3403600"/>
                </a:lnTo>
                <a:cubicBezTo>
                  <a:pt x="90976" y="3403600"/>
                  <a:pt x="0" y="3312624"/>
                  <a:pt x="0" y="3200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5384800"/>
            <a:ext cx="1097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943600"/>
            <a:ext cx="10972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4_1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3784600" y="812800"/>
            <a:ext cx="2057400" cy="33528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784600" y="43688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784600" y="4826000"/>
            <a:ext cx="2057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3500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553200" y="812800"/>
            <a:ext cx="2057400" cy="33528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43688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553200" y="4826000"/>
            <a:ext cx="2057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91186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9321800" y="812800"/>
            <a:ext cx="2057400" cy="33528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321800" y="43688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9321800" y="4826000"/>
            <a:ext cx="2057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上右图下右内-装饰右叠-默认位置-并列-7_64_group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3251200"/>
          </a:xfrm>
          <a:custGeom>
            <a:avLst/>
            <a:gdLst>
              <a:gd name="connisteX0" fmla="*/ 0 w 6934200"/>
              <a:gd name="connsiteY0" fmla="*/ 203200 h 3251200"/>
              <a:gd name="connisteX1" fmla="*/ 203200 w 6934200"/>
              <a:gd name="connsiteY1" fmla="*/ 0 h 3251200"/>
              <a:gd name="connisteX2" fmla="*/ 6731000 w 6934200"/>
              <a:gd name="connsiteY2" fmla="*/ 0 h 3251200"/>
              <a:gd name="connisteX3" fmla="*/ 6934200 w 6934200"/>
              <a:gd name="connsiteY3" fmla="*/ 203200 h 3251200"/>
              <a:gd name="connisteX4" fmla="*/ 6934200 w 6934200"/>
              <a:gd name="connsiteY4" fmla="*/ 3251200 h 3251200"/>
              <a:gd name="connisteX5" fmla="*/ 0 w 6934200"/>
              <a:gd name="connsiteY5" fmla="*/ 3251200 h 3251200"/>
              <a:gd name="connisteX6" fmla="*/ 0 w 69342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3860800"/>
            <a:ext cx="6934200" cy="2387600"/>
          </a:xfrm>
          <a:custGeom>
            <a:avLst/>
            <a:gdLst>
              <a:gd name="connisteX0" fmla="*/ 0 w 6934200"/>
              <a:gd name="connsiteY0" fmla="*/ 0 h 2387600"/>
              <a:gd name="connisteX1" fmla="*/ 6934200 w 6934200"/>
              <a:gd name="connsiteY1" fmla="*/ 0 h 2387600"/>
              <a:gd name="connisteX2" fmla="*/ 6934200 w 6934200"/>
              <a:gd name="connsiteY2" fmla="*/ 2184400 h 2387600"/>
              <a:gd name="connisteX3" fmla="*/ 6731000 w 6934200"/>
              <a:gd name="connsiteY3" fmla="*/ 2387600 h 2387600"/>
              <a:gd name="connisteX4" fmla="*/ 203200 w 6934200"/>
              <a:gd name="connsiteY4" fmla="*/ 2387600 h 2387600"/>
              <a:gd name="connisteX5" fmla="*/ 0 w 6934200"/>
              <a:gd name="connsiteY5" fmla="*/ 2184400 h 2387600"/>
              <a:gd name="connisteX6" fmla="*/ 0 w 69342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387600">
                <a:moveTo>
                  <a:pt x="0" y="0"/>
                </a:moveTo>
                <a:lnTo>
                  <a:pt x="6934200" y="0"/>
                </a:lnTo>
                <a:lnTo>
                  <a:pt x="6934200" y="2184400"/>
                </a:lnTo>
                <a:cubicBezTo>
                  <a:pt x="6934200" y="2296624"/>
                  <a:pt x="6843224" y="2387600"/>
                  <a:pt x="67310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41656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724400"/>
            <a:ext cx="28575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20100" y="41656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20100" y="4724400"/>
            <a:ext cx="28575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30_5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81534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81534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8305800" y="45212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8305800" y="5029200"/>
            <a:ext cx="327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左标右内-装饰无-颜色错位-并列-4_9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7188200" y="6096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493000" y="12065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493000" y="1765300"/>
            <a:ext cx="378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7188200" y="35814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493000" y="41783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493000" y="4737100"/>
            <a:ext cx="378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上标下内-装饰无-颜色错位-并列-2_12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3149600" y="1524000"/>
            <a:ext cx="8432800" cy="2209800"/>
          </a:xfrm>
          <a:custGeom>
            <a:avLst/>
            <a:gdLst>
              <a:gd name="connisteX0" fmla="*/ 0 w 8432800"/>
              <a:gd name="connsiteY0" fmla="*/ 0 h 2209800"/>
              <a:gd name="connisteX1" fmla="*/ 8229600 w 8432800"/>
              <a:gd name="connsiteY1" fmla="*/ 0 h 2209800"/>
              <a:gd name="connisteX2" fmla="*/ 8432800 w 8432800"/>
              <a:gd name="connsiteY2" fmla="*/ 203200 h 2209800"/>
              <a:gd name="connisteX3" fmla="*/ 8432800 w 8432800"/>
              <a:gd name="connsiteY3" fmla="*/ 2006600 h 2209800"/>
              <a:gd name="connisteX4" fmla="*/ 8229600 w 8432800"/>
              <a:gd name="connsiteY4" fmla="*/ 2209800 h 2209800"/>
              <a:gd name="connisteX5" fmla="*/ 0 w 8432800"/>
              <a:gd name="connsiteY5" fmla="*/ 2209800 h 2209800"/>
              <a:gd name="connisteX6" fmla="*/ 0 w 8432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8432800" h="2209800">
                <a:moveTo>
                  <a:pt x="0" y="0"/>
                </a:moveTo>
                <a:lnTo>
                  <a:pt x="8229600" y="0"/>
                </a:lnTo>
                <a:cubicBezTo>
                  <a:pt x="8341824" y="0"/>
                  <a:pt x="8432800" y="90976"/>
                  <a:pt x="8432800" y="203200"/>
                </a:cubicBezTo>
                <a:lnTo>
                  <a:pt x="8432800" y="2006600"/>
                </a:lnTo>
                <a:cubicBezTo>
                  <a:pt x="8432800" y="2118824"/>
                  <a:pt x="8341824" y="2209800"/>
                  <a:pt x="8229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</a:schemeClr>
              </a:gs>
              <a:gs pos="100000">
                <a:schemeClr val="accent1">
                  <a:lumMod val="4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2540000" cy="2209800"/>
          </a:xfrm>
          <a:custGeom>
            <a:avLst/>
            <a:gdLst>
              <a:gd name="connisteX0" fmla="*/ 0 w 2540000"/>
              <a:gd name="connsiteY0" fmla="*/ 203200 h 2209800"/>
              <a:gd name="connisteX1" fmla="*/ 203200 w 2540000"/>
              <a:gd name="connsiteY1" fmla="*/ 0 h 2209800"/>
              <a:gd name="connisteX2" fmla="*/ 2540000 w 2540000"/>
              <a:gd name="connsiteY2" fmla="*/ 0 h 2209800"/>
              <a:gd name="connisteX3" fmla="*/ 2540000 w 2540000"/>
              <a:gd name="connsiteY3" fmla="*/ 2209800 h 2209800"/>
              <a:gd name="connisteX4" fmla="*/ 203200 w 2540000"/>
              <a:gd name="connsiteY4" fmla="*/ 2209800 h 2209800"/>
              <a:gd name="connisteX5" fmla="*/ 0 w 2540000"/>
              <a:gd name="connsiteY5" fmla="*/ 2006600 h 2209800"/>
              <a:gd name="connisteX6" fmla="*/ 0 w 254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3454400" y="1892300"/>
            <a:ext cx="782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454400" y="2451100"/>
            <a:ext cx="7823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3149600" y="4038600"/>
            <a:ext cx="8432800" cy="2209800"/>
          </a:xfrm>
          <a:custGeom>
            <a:avLst/>
            <a:gdLst>
              <a:gd name="connisteX0" fmla="*/ 0 w 8432800"/>
              <a:gd name="connsiteY0" fmla="*/ 0 h 2209800"/>
              <a:gd name="connisteX1" fmla="*/ 8229600 w 8432800"/>
              <a:gd name="connsiteY1" fmla="*/ 0 h 2209800"/>
              <a:gd name="connisteX2" fmla="*/ 8432800 w 8432800"/>
              <a:gd name="connsiteY2" fmla="*/ 203200 h 2209800"/>
              <a:gd name="connisteX3" fmla="*/ 8432800 w 8432800"/>
              <a:gd name="connsiteY3" fmla="*/ 2006600 h 2209800"/>
              <a:gd name="connisteX4" fmla="*/ 8229600 w 8432800"/>
              <a:gd name="connsiteY4" fmla="*/ 2209800 h 2209800"/>
              <a:gd name="connisteX5" fmla="*/ 0 w 8432800"/>
              <a:gd name="connsiteY5" fmla="*/ 2209800 h 2209800"/>
              <a:gd name="connisteX6" fmla="*/ 0 w 8432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8432800" h="2209800">
                <a:moveTo>
                  <a:pt x="0" y="0"/>
                </a:moveTo>
                <a:lnTo>
                  <a:pt x="8229600" y="0"/>
                </a:lnTo>
                <a:cubicBezTo>
                  <a:pt x="8341824" y="0"/>
                  <a:pt x="8432800" y="90976"/>
                  <a:pt x="8432800" y="203200"/>
                </a:cubicBezTo>
                <a:lnTo>
                  <a:pt x="8432800" y="2006600"/>
                </a:lnTo>
                <a:cubicBezTo>
                  <a:pt x="8432800" y="2118824"/>
                  <a:pt x="8341824" y="2209800"/>
                  <a:pt x="8229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09600" y="4038600"/>
            <a:ext cx="2540000" cy="2209800"/>
          </a:xfrm>
          <a:custGeom>
            <a:avLst/>
            <a:gdLst>
              <a:gd name="connisteX0" fmla="*/ 0 w 2540000"/>
              <a:gd name="connsiteY0" fmla="*/ 203200 h 2209800"/>
              <a:gd name="connisteX1" fmla="*/ 203200 w 2540000"/>
              <a:gd name="connsiteY1" fmla="*/ 0 h 2209800"/>
              <a:gd name="connisteX2" fmla="*/ 2540000 w 2540000"/>
              <a:gd name="connsiteY2" fmla="*/ 0 h 2209800"/>
              <a:gd name="connisteX3" fmla="*/ 2540000 w 2540000"/>
              <a:gd name="connsiteY3" fmla="*/ 2209800 h 2209800"/>
              <a:gd name="connisteX4" fmla="*/ 203200 w 2540000"/>
              <a:gd name="connsiteY4" fmla="*/ 2209800 h 2209800"/>
              <a:gd name="connisteX5" fmla="*/ 0 w 2540000"/>
              <a:gd name="connsiteY5" fmla="*/ 2006600 h 2209800"/>
              <a:gd name="connisteX6" fmla="*/ 0 w 254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3454400" y="4406900"/>
            <a:ext cx="782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3454400" y="4965700"/>
            <a:ext cx="7823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14_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5588000" cy="4724400"/>
          </a:xfrm>
          <a:custGeom>
            <a:avLst/>
            <a:gdLst>
              <a:gd name="connisteX0" fmla="*/ 0 w 5588000"/>
              <a:gd name="connsiteY0" fmla="*/ 203200 h 4724400"/>
              <a:gd name="connisteX1" fmla="*/ 203200 w 5588000"/>
              <a:gd name="connsiteY1" fmla="*/ 0 h 4724400"/>
              <a:gd name="connisteX2" fmla="*/ 5384800 w 5588000"/>
              <a:gd name="connsiteY2" fmla="*/ 0 h 4724400"/>
              <a:gd name="connisteX3" fmla="*/ 5588000 w 5588000"/>
              <a:gd name="connsiteY3" fmla="*/ 203200 h 4724400"/>
              <a:gd name="connisteX4" fmla="*/ 5588000 w 5588000"/>
              <a:gd name="connsiteY4" fmla="*/ 4521200 h 4724400"/>
              <a:gd name="connisteX5" fmla="*/ 5384800 w 5588000"/>
              <a:gd name="connsiteY5" fmla="*/ 4724400 h 4724400"/>
              <a:gd name="connisteX6" fmla="*/ 203200 w 5588000"/>
              <a:gd name="connsiteY6" fmla="*/ 4724400 h 4724400"/>
              <a:gd name="connisteX7" fmla="*/ 0 w 5588000"/>
              <a:gd name="connsiteY7" fmla="*/ 4521200 h 4724400"/>
              <a:gd name="connisteX8" fmla="*/ 0 w 5588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4521200"/>
                </a:lnTo>
                <a:cubicBezTo>
                  <a:pt x="5588000" y="4633424"/>
                  <a:pt x="5497024" y="4724400"/>
                  <a:pt x="5384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02400" y="26924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02400" y="3251200"/>
            <a:ext cx="5080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42_3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6"/>
            </p:custDataLst>
          </p:nvPr>
        </p:nvSpPr>
        <p:spPr>
          <a:xfrm>
            <a:off x="609600" y="152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609600" y="5943600"/>
            <a:ext cx="50800" cy="304800"/>
          </a:xfrm>
          <a:custGeom>
            <a:avLst/>
            <a:gdLst>
              <a:gd name="connisteX0" fmla="*/ 0 w 50800"/>
              <a:gd name="connsiteY0" fmla="*/ 25400 h 304800"/>
              <a:gd name="connisteX1" fmla="*/ 25400 w 50800"/>
              <a:gd name="connsiteY1" fmla="*/ 0 h 304800"/>
              <a:gd name="connisteX2" fmla="*/ 25400 w 50800"/>
              <a:gd name="connsiteY2" fmla="*/ 0 h 304800"/>
              <a:gd name="connisteX3" fmla="*/ 50800 w 50800"/>
              <a:gd name="connsiteY3" fmla="*/ 25400 h 304800"/>
              <a:gd name="connisteX4" fmla="*/ 50800 w 50800"/>
              <a:gd name="connsiteY4" fmla="*/ 279400 h 304800"/>
              <a:gd name="connisteX5" fmla="*/ 25400 w 50800"/>
              <a:gd name="connsiteY5" fmla="*/ 304800 h 304800"/>
              <a:gd name="connisteX6" fmla="*/ 25400 w 50800"/>
              <a:gd name="connsiteY6" fmla="*/ 304800 h 304800"/>
              <a:gd name="connisteX7" fmla="*/ 0 w 50800"/>
              <a:gd name="connsiteY7" fmla="*/ 279400 h 304800"/>
              <a:gd name="connisteX8" fmla="*/ 0 w 50800"/>
              <a:gd name="connsiteY8" fmla="*/ 25400 h 30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304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79400"/>
                </a:lnTo>
                <a:cubicBezTo>
                  <a:pt x="50800" y="293428"/>
                  <a:pt x="39428" y="304800"/>
                  <a:pt x="25400" y="304800"/>
                </a:cubicBezTo>
                <a:lnTo>
                  <a:pt x="25400" y="304800"/>
                </a:lnTo>
                <a:cubicBezTo>
                  <a:pt x="11372" y="304800"/>
                  <a:pt x="0" y="293428"/>
                  <a:pt x="0" y="279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5943600"/>
            <a:ext cx="10820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-10007_2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489200"/>
            <a:ext cx="335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3048000"/>
            <a:ext cx="335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4419600" y="2489200"/>
            <a:ext cx="335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4419600" y="3048000"/>
            <a:ext cx="335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8229600" y="2489200"/>
            <a:ext cx="335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8229600" y="3048000"/>
            <a:ext cx="335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609600" y="4114800"/>
            <a:ext cx="335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3" hasCustomPrompt="1"/>
            <p:custDataLst>
              <p:tags r:id="rId13"/>
            </p:custDataLst>
          </p:nvPr>
        </p:nvSpPr>
        <p:spPr>
          <a:xfrm>
            <a:off x="609600" y="4673600"/>
            <a:ext cx="335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4" hasCustomPrompt="1"/>
            <p:custDataLst>
              <p:tags r:id="rId14"/>
            </p:custDataLst>
          </p:nvPr>
        </p:nvSpPr>
        <p:spPr>
          <a:xfrm>
            <a:off x="4419600" y="4114800"/>
            <a:ext cx="335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5" hasCustomPrompt="1"/>
            <p:custDataLst>
              <p:tags r:id="rId15"/>
            </p:custDataLst>
          </p:nvPr>
        </p:nvSpPr>
        <p:spPr>
          <a:xfrm>
            <a:off x="4419600" y="4673600"/>
            <a:ext cx="335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页-1-5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文"/>
          <p:cNvSpPr txBox="1">
            <a:spLocks noGrp="1"/>
          </p:cNvSpPr>
          <p:nvPr>
            <p:ph idx="2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>
              <a:defRPr sz="1800">
                <a:sym typeface="+mn-ea"/>
              </a:defRPr>
            </a:lvl1pPr>
            <a:lvl2pPr>
              <a:defRPr sz="1600">
                <a:sym typeface="+mn-ea"/>
              </a:defRPr>
            </a:lvl2pPr>
            <a:lvl3pPr>
              <a:defRPr sz="1600">
                <a:sym typeface="+mn-ea"/>
              </a:defRPr>
            </a:lvl3pPr>
            <a:lvl4pPr>
              <a:defRPr sz="1400">
                <a:sym typeface="+mn-ea"/>
              </a:defRPr>
            </a:lvl4pPr>
            <a:lvl5pPr>
              <a:defRPr sz="1400"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MiSans Normal" panose="00000500000000000000" charset="-122"/>
              </a:defRPr>
            </a:lvl1pPr>
          </a:lstStyle>
          <a:p>
            <a:pPr lvl="0" algn="ctr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39" y="516256"/>
            <a:ext cx="10515890" cy="13243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39" y="1935192"/>
            <a:ext cx="5163349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039" y="2818085"/>
            <a:ext cx="5163349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6931" y="1935192"/>
            <a:ext cx="5186998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6931" y="2818085"/>
            <a:ext cx="5186998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"/>
          <p:cNvSpPr txBox="1">
            <a:spLocks noGrp="1"/>
          </p:cNvSpPr>
          <p:nvPr>
            <p:ph type="title" idx="13" hasCustomPrompt="1"/>
            <p:custDataLst>
              <p:tags r:id="rId2"/>
            </p:custDataLst>
          </p:nvPr>
        </p:nvSpPr>
        <p:spPr>
          <a:xfrm>
            <a:off x="429895" y="845185"/>
            <a:ext cx="2909570" cy="1016635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400" b="0" i="0" u="none" strike="noStrike" kern="1200" cap="none" spc="0" normalizeH="0" baseline="0" noProof="1" dirty="0">
                <a:solidFill>
                  <a:schemeClr val="accent1"/>
                </a:solidFill>
                <a:effectLst/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>
              <a:lnSpc>
                <a:spcPct val="100000"/>
              </a:lnSpc>
            </a:pPr>
            <a:r>
              <a:rPr>
                <a:sym typeface="+mn-ea"/>
              </a:rPr>
              <a:t>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4" name="矩形 13"/>
          <p:cNvSpPr/>
          <p:nvPr userDrawn="1">
            <p:custDataLst>
              <p:tags r:id="rId6"/>
            </p:custDataLst>
          </p:nvPr>
        </p:nvSpPr>
        <p:spPr>
          <a:xfrm flipH="1">
            <a:off x="8221980" y="6144260"/>
            <a:ext cx="904875" cy="492125"/>
          </a:xfrm>
          <a:prstGeom prst="rect">
            <a:avLst/>
          </a:prstGeom>
          <a:solidFill>
            <a:schemeClr val="accent1">
              <a:lumMod val="60000"/>
              <a:lumOff val="40000"/>
              <a:alpha val="4000"/>
            </a:schemeClr>
          </a:solidFill>
          <a:ln>
            <a:noFill/>
            <a:prstDash val="solid"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7" name="矩形 16"/>
          <p:cNvSpPr/>
          <p:nvPr userDrawn="1">
            <p:custDataLst>
              <p:tags r:id="rId7"/>
            </p:custDataLst>
          </p:nvPr>
        </p:nvSpPr>
        <p:spPr>
          <a:xfrm flipH="1">
            <a:off x="7935595" y="6430010"/>
            <a:ext cx="676910" cy="330200"/>
          </a:xfrm>
          <a:prstGeom prst="rect">
            <a:avLst/>
          </a:prstGeom>
          <a:solidFill>
            <a:schemeClr val="accent1">
              <a:lumMod val="60000"/>
              <a:lumOff val="40000"/>
              <a:alpha val="5000"/>
            </a:schemeClr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8" name="椭圆 17"/>
          <p:cNvSpPr/>
          <p:nvPr userDrawn="1">
            <p:custDataLst>
              <p:tags r:id="rId8"/>
            </p:custDataLst>
          </p:nvPr>
        </p:nvSpPr>
        <p:spPr>
          <a:xfrm flipH="1">
            <a:off x="6774815" y="475234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9" name="椭圆 18"/>
          <p:cNvSpPr>
            <a:spLocks noChangeAspect="1"/>
          </p:cNvSpPr>
          <p:nvPr userDrawn="1">
            <p:custDataLst>
              <p:tags r:id="rId9"/>
            </p:custDataLst>
          </p:nvPr>
        </p:nvSpPr>
        <p:spPr>
          <a:xfrm flipH="1">
            <a:off x="9277985" y="6059170"/>
            <a:ext cx="144145" cy="144145"/>
          </a:xfrm>
          <a:prstGeom prst="ellipse">
            <a:avLst/>
          </a:prstGeom>
          <a:noFill/>
          <a:ln w="25400">
            <a:solidFill>
              <a:schemeClr val="accent2">
                <a:alpha val="12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0" name="任意多边形 19"/>
          <p:cNvSpPr/>
          <p:nvPr userDrawn="1">
            <p:custDataLst>
              <p:tags r:id="rId10"/>
            </p:custDataLst>
          </p:nvPr>
        </p:nvSpPr>
        <p:spPr>
          <a:xfrm flipH="1">
            <a:off x="2540" y="472440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 userDrawn="1">
            <p:custDataLst>
              <p:tags r:id="rId11"/>
            </p:custDataLst>
          </p:nvPr>
        </p:nvSpPr>
        <p:spPr>
          <a:xfrm flipH="1">
            <a:off x="1270" y="501015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 userDrawn="1">
            <p:custDataLst>
              <p:tags r:id="rId12"/>
            </p:custDataLst>
          </p:nvPr>
        </p:nvSpPr>
        <p:spPr>
          <a:xfrm flipH="1">
            <a:off x="1270" y="523176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 userDrawn="1">
            <p:custDataLst>
              <p:tags r:id="rId13"/>
            </p:custDataLst>
          </p:nvPr>
        </p:nvSpPr>
        <p:spPr>
          <a:xfrm flipH="1">
            <a:off x="2540" y="548449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>
            <p:custDataLst>
              <p:tags r:id="rId14"/>
            </p:custDataLst>
          </p:nvPr>
        </p:nvSpPr>
        <p:spPr>
          <a:xfrm flipH="1">
            <a:off x="4275455" y="631063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5" name="椭圆 24"/>
          <p:cNvSpPr/>
          <p:nvPr userDrawn="1">
            <p:custDataLst>
              <p:tags r:id="rId15"/>
            </p:custDataLst>
          </p:nvPr>
        </p:nvSpPr>
        <p:spPr>
          <a:xfrm flipH="1">
            <a:off x="10067290" y="555244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6" name="椭圆 25"/>
          <p:cNvSpPr/>
          <p:nvPr userDrawn="1">
            <p:custDataLst>
              <p:tags r:id="rId16"/>
            </p:custDataLst>
          </p:nvPr>
        </p:nvSpPr>
        <p:spPr>
          <a:xfrm flipH="1">
            <a:off x="1334770" y="613854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27" name="文本框 26"/>
          <p:cNvSpPr txBox="1"/>
          <p:nvPr userDrawn="1">
            <p:custDataLst>
              <p:tags r:id="rId17"/>
            </p:custDataLst>
          </p:nvPr>
        </p:nvSpPr>
        <p:spPr>
          <a:xfrm>
            <a:off x="536219" y="1973053"/>
            <a:ext cx="1603177" cy="238274"/>
          </a:xfrm>
          <a:custGeom>
            <a:avLst/>
            <a:gdLst/>
            <a:ahLst/>
            <a:cxnLst/>
            <a:rect l="l" t="t" r="r" b="b"/>
            <a:pathLst>
              <a:path w="1603177" h="238274">
                <a:moveTo>
                  <a:pt x="310307" y="26789"/>
                </a:moveTo>
                <a:cubicBezTo>
                  <a:pt x="286792" y="26789"/>
                  <a:pt x="267742" y="35322"/>
                  <a:pt x="253157" y="52387"/>
                </a:cubicBezTo>
                <a:cubicBezTo>
                  <a:pt x="238571" y="69453"/>
                  <a:pt x="231279" y="91827"/>
                  <a:pt x="231279" y="119509"/>
                </a:cubicBezTo>
                <a:cubicBezTo>
                  <a:pt x="231279" y="147389"/>
                  <a:pt x="238398" y="169738"/>
                  <a:pt x="252636" y="186556"/>
                </a:cubicBezTo>
                <a:cubicBezTo>
                  <a:pt x="266874" y="203373"/>
                  <a:pt x="285452" y="211782"/>
                  <a:pt x="308372" y="211782"/>
                </a:cubicBezTo>
                <a:cubicBezTo>
                  <a:pt x="332978" y="211782"/>
                  <a:pt x="352301" y="203721"/>
                  <a:pt x="366340" y="187598"/>
                </a:cubicBezTo>
                <a:cubicBezTo>
                  <a:pt x="380380" y="171475"/>
                  <a:pt x="387399" y="148927"/>
                  <a:pt x="387399" y="119955"/>
                </a:cubicBezTo>
                <a:cubicBezTo>
                  <a:pt x="387399" y="90190"/>
                  <a:pt x="380529" y="67221"/>
                  <a:pt x="366787" y="51048"/>
                </a:cubicBezTo>
                <a:cubicBezTo>
                  <a:pt x="353045" y="34875"/>
                  <a:pt x="334218" y="26789"/>
                  <a:pt x="310307" y="26789"/>
                </a:cubicBezTo>
                <a:close/>
                <a:moveTo>
                  <a:pt x="1277392" y="3869"/>
                </a:moveTo>
                <a:lnTo>
                  <a:pt x="1440061" y="3869"/>
                </a:lnTo>
                <a:lnTo>
                  <a:pt x="1440061" y="30361"/>
                </a:lnTo>
                <a:lnTo>
                  <a:pt x="1373535" y="30361"/>
                </a:lnTo>
                <a:lnTo>
                  <a:pt x="1373535" y="234404"/>
                </a:lnTo>
                <a:lnTo>
                  <a:pt x="1343620" y="234404"/>
                </a:lnTo>
                <a:lnTo>
                  <a:pt x="1343620" y="30361"/>
                </a:lnTo>
                <a:lnTo>
                  <a:pt x="1277392" y="30361"/>
                </a:lnTo>
                <a:close/>
                <a:moveTo>
                  <a:pt x="1053108" y="3869"/>
                </a:moveTo>
                <a:lnTo>
                  <a:pt x="1090464" y="3869"/>
                </a:lnTo>
                <a:lnTo>
                  <a:pt x="1203275" y="180082"/>
                </a:lnTo>
                <a:cubicBezTo>
                  <a:pt x="1208633" y="188416"/>
                  <a:pt x="1211808" y="193724"/>
                  <a:pt x="1212800" y="196006"/>
                </a:cubicBezTo>
                <a:lnTo>
                  <a:pt x="1213396" y="196006"/>
                </a:lnTo>
                <a:cubicBezTo>
                  <a:pt x="1212403" y="189458"/>
                  <a:pt x="1211907" y="178246"/>
                  <a:pt x="1211907" y="162371"/>
                </a:cubicBezTo>
                <a:lnTo>
                  <a:pt x="1211907" y="3869"/>
                </a:lnTo>
                <a:lnTo>
                  <a:pt x="1241375" y="3869"/>
                </a:lnTo>
                <a:lnTo>
                  <a:pt x="1241375" y="234404"/>
                </a:lnTo>
                <a:lnTo>
                  <a:pt x="1206103" y="234404"/>
                </a:lnTo>
                <a:lnTo>
                  <a:pt x="1090166" y="55066"/>
                </a:lnTo>
                <a:cubicBezTo>
                  <a:pt x="1086892" y="50006"/>
                  <a:pt x="1084262" y="44996"/>
                  <a:pt x="1082278" y="40035"/>
                </a:cubicBezTo>
                <a:lnTo>
                  <a:pt x="1081385" y="40035"/>
                </a:lnTo>
                <a:cubicBezTo>
                  <a:pt x="1082179" y="45194"/>
                  <a:pt x="1082576" y="55959"/>
                  <a:pt x="1082576" y="72330"/>
                </a:cubicBezTo>
                <a:lnTo>
                  <a:pt x="1082576" y="234404"/>
                </a:lnTo>
                <a:lnTo>
                  <a:pt x="1053108" y="234404"/>
                </a:lnTo>
                <a:close/>
                <a:moveTo>
                  <a:pt x="881658" y="3869"/>
                </a:moveTo>
                <a:lnTo>
                  <a:pt x="1000423" y="3869"/>
                </a:lnTo>
                <a:lnTo>
                  <a:pt x="1000423" y="30361"/>
                </a:lnTo>
                <a:lnTo>
                  <a:pt x="911423" y="30361"/>
                </a:lnTo>
                <a:lnTo>
                  <a:pt x="911423" y="104180"/>
                </a:lnTo>
                <a:lnTo>
                  <a:pt x="993874" y="104180"/>
                </a:lnTo>
                <a:lnTo>
                  <a:pt x="993874" y="130522"/>
                </a:lnTo>
                <a:lnTo>
                  <a:pt x="911423" y="130522"/>
                </a:lnTo>
                <a:lnTo>
                  <a:pt x="911423" y="208062"/>
                </a:lnTo>
                <a:lnTo>
                  <a:pt x="1005632" y="208062"/>
                </a:lnTo>
                <a:lnTo>
                  <a:pt x="1005632" y="234404"/>
                </a:lnTo>
                <a:lnTo>
                  <a:pt x="881658" y="234404"/>
                </a:lnTo>
                <a:close/>
                <a:moveTo>
                  <a:pt x="686842" y="3869"/>
                </a:moveTo>
                <a:lnTo>
                  <a:pt x="849511" y="3869"/>
                </a:lnTo>
                <a:lnTo>
                  <a:pt x="849511" y="30361"/>
                </a:lnTo>
                <a:lnTo>
                  <a:pt x="782985" y="30361"/>
                </a:lnTo>
                <a:lnTo>
                  <a:pt x="782985" y="234404"/>
                </a:lnTo>
                <a:lnTo>
                  <a:pt x="753070" y="234404"/>
                </a:lnTo>
                <a:lnTo>
                  <a:pt x="753070" y="30361"/>
                </a:lnTo>
                <a:lnTo>
                  <a:pt x="686842" y="30361"/>
                </a:lnTo>
                <a:close/>
                <a:moveTo>
                  <a:pt x="462558" y="3869"/>
                </a:moveTo>
                <a:lnTo>
                  <a:pt x="499914" y="3869"/>
                </a:lnTo>
                <a:lnTo>
                  <a:pt x="612725" y="180082"/>
                </a:lnTo>
                <a:cubicBezTo>
                  <a:pt x="618083" y="188416"/>
                  <a:pt x="621258" y="193724"/>
                  <a:pt x="622250" y="196006"/>
                </a:cubicBezTo>
                <a:lnTo>
                  <a:pt x="622846" y="196006"/>
                </a:lnTo>
                <a:cubicBezTo>
                  <a:pt x="621853" y="189458"/>
                  <a:pt x="621357" y="178246"/>
                  <a:pt x="621357" y="162371"/>
                </a:cubicBezTo>
                <a:lnTo>
                  <a:pt x="621357" y="3869"/>
                </a:lnTo>
                <a:lnTo>
                  <a:pt x="650825" y="3869"/>
                </a:lnTo>
                <a:lnTo>
                  <a:pt x="650825" y="234404"/>
                </a:lnTo>
                <a:lnTo>
                  <a:pt x="615553" y="234404"/>
                </a:lnTo>
                <a:lnTo>
                  <a:pt x="499616" y="55066"/>
                </a:lnTo>
                <a:cubicBezTo>
                  <a:pt x="496342" y="50006"/>
                  <a:pt x="493712" y="44996"/>
                  <a:pt x="491728" y="40035"/>
                </a:cubicBezTo>
                <a:lnTo>
                  <a:pt x="490835" y="40035"/>
                </a:lnTo>
                <a:cubicBezTo>
                  <a:pt x="491629" y="45194"/>
                  <a:pt x="492026" y="55959"/>
                  <a:pt x="492026" y="72330"/>
                </a:cubicBezTo>
                <a:lnTo>
                  <a:pt x="492026" y="234404"/>
                </a:lnTo>
                <a:lnTo>
                  <a:pt x="462558" y="234404"/>
                </a:lnTo>
                <a:close/>
                <a:moveTo>
                  <a:pt x="1542901" y="0"/>
                </a:moveTo>
                <a:cubicBezTo>
                  <a:pt x="1565821" y="0"/>
                  <a:pt x="1582638" y="2778"/>
                  <a:pt x="1593354" y="8334"/>
                </a:cubicBezTo>
                <a:lnTo>
                  <a:pt x="1593354" y="40779"/>
                </a:lnTo>
                <a:cubicBezTo>
                  <a:pt x="1579463" y="31155"/>
                  <a:pt x="1561902" y="26342"/>
                  <a:pt x="1540669" y="26342"/>
                </a:cubicBezTo>
                <a:cubicBezTo>
                  <a:pt x="1526580" y="26342"/>
                  <a:pt x="1515095" y="29294"/>
                  <a:pt x="1506215" y="35198"/>
                </a:cubicBezTo>
                <a:cubicBezTo>
                  <a:pt x="1497335" y="41101"/>
                  <a:pt x="1492895" y="49312"/>
                  <a:pt x="1492895" y="59829"/>
                </a:cubicBezTo>
                <a:cubicBezTo>
                  <a:pt x="1492895" y="69155"/>
                  <a:pt x="1495971" y="76746"/>
                  <a:pt x="1502122" y="82599"/>
                </a:cubicBezTo>
                <a:cubicBezTo>
                  <a:pt x="1508274" y="88453"/>
                  <a:pt x="1521619" y="96440"/>
                  <a:pt x="1542157" y="106561"/>
                </a:cubicBezTo>
                <a:cubicBezTo>
                  <a:pt x="1564779" y="117376"/>
                  <a:pt x="1580604" y="128190"/>
                  <a:pt x="1589633" y="139005"/>
                </a:cubicBezTo>
                <a:cubicBezTo>
                  <a:pt x="1598662" y="149820"/>
                  <a:pt x="1603177" y="161974"/>
                  <a:pt x="1603177" y="175468"/>
                </a:cubicBezTo>
                <a:cubicBezTo>
                  <a:pt x="1603177" y="195709"/>
                  <a:pt x="1595834" y="211237"/>
                  <a:pt x="1581150" y="222051"/>
                </a:cubicBezTo>
                <a:cubicBezTo>
                  <a:pt x="1566466" y="232866"/>
                  <a:pt x="1546076" y="238274"/>
                  <a:pt x="1519982" y="238274"/>
                </a:cubicBezTo>
                <a:cubicBezTo>
                  <a:pt x="1510853" y="238274"/>
                  <a:pt x="1500212" y="237009"/>
                  <a:pt x="1488058" y="234479"/>
                </a:cubicBezTo>
                <a:cubicBezTo>
                  <a:pt x="1475904" y="231948"/>
                  <a:pt x="1467048" y="228798"/>
                  <a:pt x="1461492" y="225028"/>
                </a:cubicBezTo>
                <a:lnTo>
                  <a:pt x="1461492" y="191095"/>
                </a:lnTo>
                <a:cubicBezTo>
                  <a:pt x="1468537" y="197247"/>
                  <a:pt x="1477962" y="202307"/>
                  <a:pt x="1489769" y="206276"/>
                </a:cubicBezTo>
                <a:cubicBezTo>
                  <a:pt x="1501576" y="210244"/>
                  <a:pt x="1512788" y="212229"/>
                  <a:pt x="1523405" y="212229"/>
                </a:cubicBezTo>
                <a:cubicBezTo>
                  <a:pt x="1555750" y="212229"/>
                  <a:pt x="1571923" y="200719"/>
                  <a:pt x="1571923" y="177701"/>
                </a:cubicBezTo>
                <a:cubicBezTo>
                  <a:pt x="1571923" y="171251"/>
                  <a:pt x="1570186" y="165447"/>
                  <a:pt x="1566714" y="160288"/>
                </a:cubicBezTo>
                <a:cubicBezTo>
                  <a:pt x="1563241" y="155128"/>
                  <a:pt x="1558478" y="150564"/>
                  <a:pt x="1552426" y="146596"/>
                </a:cubicBezTo>
                <a:cubicBezTo>
                  <a:pt x="1546374" y="142627"/>
                  <a:pt x="1535013" y="136525"/>
                  <a:pt x="1518344" y="128290"/>
                </a:cubicBezTo>
                <a:cubicBezTo>
                  <a:pt x="1495227" y="116780"/>
                  <a:pt x="1479996" y="106089"/>
                  <a:pt x="1472654" y="96217"/>
                </a:cubicBezTo>
                <a:cubicBezTo>
                  <a:pt x="1465312" y="86345"/>
                  <a:pt x="1461641" y="75059"/>
                  <a:pt x="1461641" y="62359"/>
                </a:cubicBezTo>
                <a:cubicBezTo>
                  <a:pt x="1461641" y="43210"/>
                  <a:pt x="1469330" y="28029"/>
                  <a:pt x="1484709" y="16817"/>
                </a:cubicBezTo>
                <a:cubicBezTo>
                  <a:pt x="1500088" y="5606"/>
                  <a:pt x="1519486" y="0"/>
                  <a:pt x="1542901" y="0"/>
                </a:cubicBezTo>
                <a:close/>
                <a:moveTo>
                  <a:pt x="312092" y="0"/>
                </a:moveTo>
                <a:cubicBezTo>
                  <a:pt x="344140" y="0"/>
                  <a:pt x="369937" y="10765"/>
                  <a:pt x="389483" y="32296"/>
                </a:cubicBezTo>
                <a:cubicBezTo>
                  <a:pt x="409029" y="53826"/>
                  <a:pt x="418802" y="81855"/>
                  <a:pt x="418802" y="116383"/>
                </a:cubicBezTo>
                <a:cubicBezTo>
                  <a:pt x="418802" y="153789"/>
                  <a:pt x="408781" y="183455"/>
                  <a:pt x="388739" y="205383"/>
                </a:cubicBezTo>
                <a:cubicBezTo>
                  <a:pt x="368697" y="227310"/>
                  <a:pt x="341908" y="238274"/>
                  <a:pt x="308372" y="238274"/>
                </a:cubicBezTo>
                <a:cubicBezTo>
                  <a:pt x="275630" y="238274"/>
                  <a:pt x="249386" y="227508"/>
                  <a:pt x="229642" y="205978"/>
                </a:cubicBezTo>
                <a:cubicBezTo>
                  <a:pt x="209897" y="184447"/>
                  <a:pt x="200025" y="156418"/>
                  <a:pt x="200025" y="121890"/>
                </a:cubicBezTo>
                <a:cubicBezTo>
                  <a:pt x="200025" y="84683"/>
                  <a:pt x="210096" y="55066"/>
                  <a:pt x="230237" y="33040"/>
                </a:cubicBezTo>
                <a:cubicBezTo>
                  <a:pt x="250378" y="11013"/>
                  <a:pt x="277664" y="0"/>
                  <a:pt x="312092" y="0"/>
                </a:cubicBezTo>
                <a:close/>
                <a:moveTo>
                  <a:pt x="118021" y="0"/>
                </a:moveTo>
                <a:cubicBezTo>
                  <a:pt x="140047" y="0"/>
                  <a:pt x="158254" y="3125"/>
                  <a:pt x="172641" y="9376"/>
                </a:cubicBezTo>
                <a:lnTo>
                  <a:pt x="172641" y="40481"/>
                </a:lnTo>
                <a:cubicBezTo>
                  <a:pt x="156170" y="31353"/>
                  <a:pt x="138063" y="26789"/>
                  <a:pt x="118318" y="26789"/>
                </a:cubicBezTo>
                <a:cubicBezTo>
                  <a:pt x="92621" y="26789"/>
                  <a:pt x="71685" y="35347"/>
                  <a:pt x="55513" y="52462"/>
                </a:cubicBezTo>
                <a:cubicBezTo>
                  <a:pt x="39340" y="69577"/>
                  <a:pt x="31254" y="92670"/>
                  <a:pt x="31254" y="121741"/>
                </a:cubicBezTo>
                <a:cubicBezTo>
                  <a:pt x="31254" y="149324"/>
                  <a:pt x="38794" y="171227"/>
                  <a:pt x="53876" y="187449"/>
                </a:cubicBezTo>
                <a:cubicBezTo>
                  <a:pt x="68957" y="203671"/>
                  <a:pt x="88701" y="211782"/>
                  <a:pt x="113109" y="211782"/>
                </a:cubicBezTo>
                <a:cubicBezTo>
                  <a:pt x="135930" y="211782"/>
                  <a:pt x="155773" y="206623"/>
                  <a:pt x="172641" y="196304"/>
                </a:cubicBezTo>
                <a:lnTo>
                  <a:pt x="172641" y="224879"/>
                </a:lnTo>
                <a:cubicBezTo>
                  <a:pt x="155674" y="233809"/>
                  <a:pt x="134392" y="238274"/>
                  <a:pt x="108793" y="238274"/>
                </a:cubicBezTo>
                <a:cubicBezTo>
                  <a:pt x="75753" y="238274"/>
                  <a:pt x="49361" y="227781"/>
                  <a:pt x="29617" y="206797"/>
                </a:cubicBezTo>
                <a:cubicBezTo>
                  <a:pt x="9872" y="185812"/>
                  <a:pt x="0" y="158055"/>
                  <a:pt x="0" y="123527"/>
                </a:cubicBezTo>
                <a:cubicBezTo>
                  <a:pt x="0" y="86419"/>
                  <a:pt x="11112" y="56555"/>
                  <a:pt x="33337" y="33933"/>
                </a:cubicBezTo>
                <a:cubicBezTo>
                  <a:pt x="55562" y="11311"/>
                  <a:pt x="83790" y="0"/>
                  <a:pt x="11802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  <a:prstDash val="sysDot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R="0" lvl="0" indent="-228600" fontAlgn="auto">
              <a:lnSpc>
                <a:spcPct val="90000"/>
              </a:lnSpc>
              <a:spcBef>
                <a:spcPts val="1000"/>
              </a:spcBef>
              <a:buClrTx/>
              <a:buSzTx/>
              <a:buFontTx/>
              <a:buNone/>
              <a:defRPr kumimoji="0" lang="en-US" altLang="zh-CN" sz="2400" b="0" i="0" u="none" strike="noStrike" cap="none" spc="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effectLst/>
                <a:uFillTx/>
                <a:ea typeface="+mn-lt"/>
                <a:cs typeface="MiSans Normal" panose="00000500000000000000" charset="-122"/>
                <a:sym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cap="none" spc="150" normalizeH="0" baseline="0" noProof="1" dirty="0">
                <a:uFillTx/>
                <a:latin typeface="+mn-ea"/>
                <a:cs typeface="MiSans Normal" panose="00000500000000000000" charset="-122"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标题和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文"/>
          <p:cNvSpPr txBox="1">
            <a:spLocks noGrp="1"/>
          </p:cNvSpPr>
          <p:nvPr>
            <p:ph idx="3"/>
            <p:custDataLst>
              <p:tags r:id="rId2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/>
            <p:custDataLst>
              <p:tags r:id="rId3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标题和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文"/>
          <p:cNvSpPr txBox="1">
            <a:spLocks noGrp="1"/>
          </p:cNvSpPr>
          <p:nvPr>
            <p:ph idx="5"/>
            <p:custDataLst>
              <p:tags r:id="rId2"/>
            </p:custDataLst>
          </p:nvPr>
        </p:nvSpPr>
        <p:spPr>
          <a:xfrm>
            <a:off x="62352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3" name="标题"/>
          <p:cNvSpPr txBox="1">
            <a:spLocks noGrp="1"/>
          </p:cNvSpPr>
          <p:nvPr>
            <p:ph type="title" idx="4"/>
            <p:custDataLst>
              <p:tags r:id="rId3"/>
            </p:custDataLst>
          </p:nvPr>
        </p:nvSpPr>
        <p:spPr>
          <a:xfrm>
            <a:off x="6235200" y="1429200"/>
            <a:ext cx="5342400" cy="39878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lt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2" name="正文"/>
          <p:cNvSpPr txBox="1">
            <a:spLocks noGrp="1"/>
          </p:cNvSpPr>
          <p:nvPr>
            <p:ph idx="3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1" name="标题"/>
          <p:cNvSpPr txBox="1">
            <a:spLocks noGrp="1"/>
          </p:cNvSpPr>
          <p:nvPr>
            <p:ph type="title" idx="2"/>
            <p:custDataLst>
              <p:tags r:id="rId5"/>
            </p:custDataLst>
          </p:nvPr>
        </p:nvSpPr>
        <p:spPr>
          <a:xfrm>
            <a:off x="608400" y="1429200"/>
            <a:ext cx="5342400" cy="39878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lt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" name="标题"/>
          <p:cNvSpPr txBox="1">
            <a:spLocks noGrp="1"/>
          </p:cNvSpPr>
          <p:nvPr>
            <p:ph type="title" idx="1"/>
            <p:custDataLst>
              <p:tags r:id="rId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"/>
          <p:cNvSpPr txBox="1"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6" name="任意多边形 5"/>
          <p:cNvSpPr/>
          <p:nvPr userDrawn="1">
            <p:custDataLst>
              <p:tags r:id="rId5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>
            <p:custDataLst>
              <p:tags r:id="rId6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7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>
            <p:custDataLst>
              <p:tags r:id="rId8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9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4" name="椭圆 13"/>
          <p:cNvSpPr/>
          <p:nvPr userDrawn="1">
            <p:custDataLst>
              <p:tags r:id="rId10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5" name="椭圆 14"/>
          <p:cNvSpPr/>
          <p:nvPr userDrawn="1">
            <p:custDataLst>
              <p:tags r:id="rId11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6" name="椭圆 15"/>
          <p:cNvSpPr/>
          <p:nvPr userDrawn="1">
            <p:custDataLst>
              <p:tags r:id="rId12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文"/>
          <p:cNvSpPr txBox="1"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"/>
          <p:cNvSpPr txBox="1">
            <a:spLocks noGrp="1"/>
          </p:cNvSpPr>
          <p:nvPr>
            <p:ph type="body" idx="2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300" normalizeH="0" baseline="0" noProof="1" dirty="0">
                <a:solidFill>
                  <a:schemeClr val="tx1"/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单击此处编辑母版副标题样式</a:t>
            </a:r>
            <a:endParaRPr>
              <a:sym typeface="+mn-ea"/>
            </a:endParaRPr>
          </a:p>
        </p:txBody>
      </p:sp>
      <p:sp>
        <p:nvSpPr>
          <p:cNvPr id="6" name="标题"/>
          <p:cNvSpPr txBox="1">
            <a:spLocks noGrp="1"/>
          </p:cNvSpPr>
          <p:nvPr>
            <p:ph type="title" idx="1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38"/>
          <p:cNvCxnSpPr/>
          <p:nvPr userDrawn="1">
            <p:custDataLst>
              <p:tags r:id="rId2"/>
            </p:custDataLst>
          </p:nvPr>
        </p:nvCxnSpPr>
        <p:spPr>
          <a:xfrm>
            <a:off x="9105265" y="58674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>
            <p:custDataLst>
              <p:tags r:id="rId3"/>
            </p:custDataLst>
          </p:nvPr>
        </p:nvCxnSpPr>
        <p:spPr>
          <a:xfrm>
            <a:off x="9105265" y="64516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>
            <p:custDataLst>
              <p:tags r:id="rId4"/>
            </p:custDataLst>
          </p:nvPr>
        </p:nvCxnSpPr>
        <p:spPr>
          <a:xfrm>
            <a:off x="9105265" y="70358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>
            <p:custDataLst>
              <p:tags r:id="rId5"/>
            </p:custDataLst>
          </p:nvPr>
        </p:nvSpPr>
        <p:spPr>
          <a:xfrm>
            <a:off x="2440305" y="3308985"/>
            <a:ext cx="71755" cy="71755"/>
          </a:xfrm>
          <a:prstGeom prst="ellipse">
            <a:avLst/>
          </a:prstGeom>
          <a:solidFill>
            <a:schemeClr val="bg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35" name="椭圆 34"/>
          <p:cNvSpPr/>
          <p:nvPr userDrawn="1">
            <p:custDataLst>
              <p:tags r:id="rId9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9" name="任意多边形 2"/>
          <p:cNvSpPr/>
          <p:nvPr userDrawn="1">
            <p:custDataLst>
              <p:tags r:id="rId10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 userDrawn="1">
            <p:custDataLst>
              <p:tags r:id="rId11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 userDrawn="1">
            <p:custDataLst>
              <p:tags r:id="rId12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 userDrawn="1">
            <p:custDataLst>
              <p:tags r:id="rId13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>
            <p:custDataLst>
              <p:tags r:id="rId14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44" name="椭圆 43"/>
          <p:cNvSpPr/>
          <p:nvPr userDrawn="1">
            <p:custDataLst>
              <p:tags r:id="rId15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45" name="椭圆 44"/>
          <p:cNvSpPr/>
          <p:nvPr userDrawn="1">
            <p:custDataLst>
              <p:tags r:id="rId16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6389" hasCustomPrompt="1"/>
            <p:custDataLst>
              <p:tags r:id="rId17"/>
            </p:custDataLst>
          </p:nvPr>
        </p:nvSpPr>
        <p:spPr>
          <a:xfrm>
            <a:off x="2145771" y="2023745"/>
            <a:ext cx="78750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17" name="标题"/>
          <p:cNvSpPr>
            <a:spLocks noGrp="1"/>
          </p:cNvSpPr>
          <p:nvPr>
            <p:ph type="title" idx="16388" hasCustomPrompt="1"/>
            <p:custDataLst>
              <p:tags r:id="rId18"/>
            </p:custDataLst>
          </p:nvPr>
        </p:nvSpPr>
        <p:spPr>
          <a:xfrm>
            <a:off x="1903677" y="2531745"/>
            <a:ext cx="8384646" cy="1879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0" tIns="0" rIns="0" bIns="0" rtlCol="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0" i="0" u="none" strike="noStrike" kern="1200" cap="none" spc="0" normalizeH="0" baseline="0" noProof="1" smtClean="0">
                <a:ln>
                  <a:noFill/>
                  <a:prstDash val="sysDot"/>
                </a:ln>
                <a:solidFill>
                  <a:schemeClr val="accent1"/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单击此处添加文档标题</a:t>
            </a:r>
            <a:endParaRPr>
              <a:sym typeface="+mn-ea"/>
            </a:endParaRPr>
          </a:p>
        </p:txBody>
      </p:sp>
      <p:sp>
        <p:nvSpPr>
          <p:cNvPr id="10" name="署名占位符 10"/>
          <p:cNvSpPr>
            <a:spLocks noGrp="1"/>
          </p:cNvSpPr>
          <p:nvPr>
            <p:ph type="body" sz="quarter" idx="16390" hasCustomPrompt="1"/>
            <p:custDataLst>
              <p:tags r:id="rId19"/>
            </p:custDataLst>
          </p:nvPr>
        </p:nvSpPr>
        <p:spPr>
          <a:xfrm>
            <a:off x="4812859" y="5590540"/>
            <a:ext cx="2540882" cy="533400"/>
          </a:xfrm>
        </p:spPr>
        <p:txBody>
          <a:bodyPr vert="horz"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half" idx="16385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6386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6387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51" name="椭圆 50"/>
          <p:cNvSpPr/>
          <p:nvPr userDrawn="1">
            <p:custDataLst>
              <p:tags r:id="rId5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2" name="任意多边形 51"/>
          <p:cNvSpPr/>
          <p:nvPr userDrawn="1">
            <p:custDataLst>
              <p:tags r:id="rId6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 userDrawn="1">
            <p:custDataLst>
              <p:tags r:id="rId7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 userDrawn="1">
            <p:custDataLst>
              <p:tags r:id="rId8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 userDrawn="1">
            <p:custDataLst>
              <p:tags r:id="rId9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>
            <p:custDataLst>
              <p:tags r:id="rId10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7" name="椭圆 56"/>
          <p:cNvSpPr/>
          <p:nvPr userDrawn="1">
            <p:custDataLst>
              <p:tags r:id="rId11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8" name="椭圆 57"/>
          <p:cNvSpPr/>
          <p:nvPr userDrawn="1">
            <p:custDataLst>
              <p:tags r:id="rId12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6" name="标题"/>
          <p:cNvSpPr txBox="1">
            <a:spLocks noGrp="1"/>
          </p:cNvSpPr>
          <p:nvPr>
            <p:ph type="title" idx="16388" hasCustomPrompt="1"/>
            <p:custDataLst>
              <p:tags r:id="rId13"/>
            </p:custDataLst>
          </p:nvPr>
        </p:nvSpPr>
        <p:spPr>
          <a:xfrm>
            <a:off x="1903942" y="2861310"/>
            <a:ext cx="8384117" cy="15240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800" b="0" i="0" u="none" strike="noStrike" kern="1200" cap="none" spc="0" normalizeH="0" baseline="0" noProof="1" dirty="0">
                <a:solidFill>
                  <a:schemeClr val="accent1"/>
                </a:solidFill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单击此处添加章节标题</a:t>
            </a:r>
            <a:endParaRPr>
              <a:sym typeface="+mn-ea"/>
            </a:endParaRPr>
          </a:p>
        </p:txBody>
      </p:sp>
      <p:sp>
        <p:nvSpPr>
          <p:cNvPr id="15" name="节编号"/>
          <p:cNvSpPr txBox="1"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5332413" y="1235710"/>
            <a:ext cx="1527175" cy="152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rmAutofit/>
          </a:bodyPr>
          <a:lstStyle>
            <a:defPPr>
              <a:defRPr lang="zh-CN"/>
            </a:defPPr>
            <a:lvl1pPr marL="0" marR="0" lvl="0" indent="0" algn="ctr" defTabSz="914400" rtl="0" eaLnBrk="1" fontAlgn="auto" latinLnBrk="0" hangingPunct="1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7200" b="0" i="0" u="none" strike="noStrike" kern="1200" cap="none" spc="0" normalizeH="0" baseline="0" noProof="1" dirty="0">
                <a:ln w="12700" cmpd="sng">
                  <a:solidFill>
                    <a:schemeClr val="accent1"/>
                  </a:solidFill>
                  <a:prstDash val="solid"/>
                </a:ln>
                <a:noFill/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 algn="r">
              <a:buClrTx/>
              <a:buSzTx/>
              <a:buFontTx/>
            </a:pPr>
            <a:r>
              <a:rPr dirty="0">
                <a:sym typeface="+mn-ea"/>
              </a:rPr>
              <a:t>01</a:t>
            </a:r>
            <a:endParaRPr dirty="0">
              <a:sym typeface="+mn-ea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 userDrawn="1">
            <p:custDataLst>
              <p:tags r:id="rId2"/>
            </p:custDataLst>
          </p:nvPr>
        </p:nvCxnSpPr>
        <p:spPr>
          <a:xfrm>
            <a:off x="11137265" y="59055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>
            <p:custDataLst>
              <p:tags r:id="rId3"/>
            </p:custDataLst>
          </p:nvPr>
        </p:nvCxnSpPr>
        <p:spPr>
          <a:xfrm>
            <a:off x="11137265" y="64897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4"/>
            </p:custDataLst>
          </p:nvPr>
        </p:nvCxnSpPr>
        <p:spPr>
          <a:xfrm>
            <a:off x="11137265" y="70739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 userDrawn="1">
            <p:custDataLst>
              <p:tags r:id="rId5"/>
            </p:custDataLst>
          </p:nvPr>
        </p:nvSpPr>
        <p:spPr>
          <a:xfrm flipH="1">
            <a:off x="7891780" y="3303270"/>
            <a:ext cx="71755" cy="71755"/>
          </a:xfrm>
          <a:prstGeom prst="ellipse">
            <a:avLst/>
          </a:prstGeom>
          <a:solidFill>
            <a:schemeClr val="bg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51" name="椭圆 50"/>
          <p:cNvSpPr/>
          <p:nvPr userDrawn="1">
            <p:custDataLst>
              <p:tags r:id="rId9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2" name="任意多边形 51"/>
          <p:cNvSpPr/>
          <p:nvPr userDrawn="1">
            <p:custDataLst>
              <p:tags r:id="rId10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 userDrawn="1">
            <p:custDataLst>
              <p:tags r:id="rId11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 userDrawn="1">
            <p:custDataLst>
              <p:tags r:id="rId12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 userDrawn="1">
            <p:custDataLst>
              <p:tags r:id="rId13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>
            <p:custDataLst>
              <p:tags r:id="rId14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7" name="椭圆 56"/>
          <p:cNvSpPr/>
          <p:nvPr userDrawn="1">
            <p:custDataLst>
              <p:tags r:id="rId15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58" name="椭圆 57"/>
          <p:cNvSpPr/>
          <p:nvPr userDrawn="1">
            <p:custDataLst>
              <p:tags r:id="rId16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36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1" name="Subtitle 10"/>
          <p:cNvSpPr>
            <a:spLocks noGrp="1"/>
          </p:cNvSpPr>
          <p:nvPr>
            <p:ph type="body" idx="16389" hasCustomPrompt="1"/>
            <p:custDataLst>
              <p:tags r:id="rId17"/>
            </p:custDataLst>
          </p:nvPr>
        </p:nvSpPr>
        <p:spPr>
          <a:xfrm>
            <a:off x="3364971" y="196723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21" name="标题"/>
          <p:cNvSpPr txBox="1">
            <a:spLocks noGrp="1"/>
          </p:cNvSpPr>
          <p:nvPr>
            <p:ph type="title" idx="16388" hasCustomPrompt="1"/>
            <p:custDataLst>
              <p:tags r:id="rId18"/>
            </p:custDataLst>
          </p:nvPr>
        </p:nvSpPr>
        <p:spPr>
          <a:xfrm>
            <a:off x="3364089" y="2475230"/>
            <a:ext cx="5451122" cy="10160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6400" b="0" i="0" u="none" strike="noStrike" kern="1200" cap="none" spc="0" normalizeH="0" baseline="0" noProof="1" dirty="0">
                <a:solidFill>
                  <a:schemeClr val="accent1"/>
                </a:solidFill>
                <a:latin typeface="+mj-lt"/>
                <a:ea typeface="+mj-lt"/>
                <a:cs typeface="MiSans Normal" panose="00000500000000000000" charset="-122"/>
                <a:sym typeface="+mn-ea"/>
              </a:defRPr>
            </a:lvl1pPr>
          </a:lstStyle>
          <a:p>
            <a:pPr lvl="0" algn="l"/>
            <a:r>
              <a:rPr>
                <a:sym typeface="+mn-ea"/>
              </a:rPr>
              <a:t>谢谢观看</a:t>
            </a:r>
            <a:endParaRPr>
              <a:sym typeface="+mn-ea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9" hasCustomPrompt="1"/>
            <p:custDataLst>
              <p:tags r:id="rId8"/>
            </p:custDataLst>
          </p:nvPr>
        </p:nvSpPr>
        <p:spPr>
          <a:xfrm>
            <a:off x="4851400" y="1371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9946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1"/>
            </p:custDataLst>
          </p:nvPr>
        </p:nvSpPr>
        <p:spPr>
          <a:xfrm>
            <a:off x="8775700" y="1371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043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401" hasCustomPrompt="1"/>
            <p:custDataLst>
              <p:tags r:id="rId14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6"/>
            </p:custDataLst>
          </p:nvPr>
        </p:nvSpPr>
        <p:spPr>
          <a:xfrm>
            <a:off x="79946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7"/>
            </p:custDataLst>
          </p:nvPr>
        </p:nvSpPr>
        <p:spPr>
          <a:xfrm>
            <a:off x="87757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0043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6" hasCustomPrompt="1"/>
            <p:custDataLst>
              <p:tags r:id="rId19"/>
            </p:custDataLst>
          </p:nvPr>
        </p:nvSpPr>
        <p:spPr>
          <a:xfrm>
            <a:off x="4070350" y="48006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05</a:t>
            </a:r>
            <a:endParaRPr lang="zh-CN" altLang="en-US" smtClean="0"/>
          </a:p>
        </p:txBody>
      </p:sp>
      <p:sp>
        <p:nvSpPr>
          <p:cNvPr id="26" name="装饰  5"/>
          <p:cNvSpPr>
            <a:spLocks noGrp="1"/>
          </p:cNvSpPr>
          <p:nvPr>
            <p:ph type="body" idx="16403" hasCustomPrompt="1"/>
            <p:custDataLst>
              <p:tags r:id="rId20"/>
            </p:custDataLst>
          </p:nvPr>
        </p:nvSpPr>
        <p:spPr>
          <a:xfrm>
            <a:off x="4851400" y="47244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5080000" y="46482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8" hasCustomPrompt="1"/>
            <p:custDataLst>
              <p:tags r:id="rId22"/>
            </p:custDataLst>
          </p:nvPr>
        </p:nvSpPr>
        <p:spPr>
          <a:xfrm>
            <a:off x="7994650" y="48006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06</a:t>
            </a:r>
            <a:endParaRPr lang="zh-CN" altLang="en-US" smtClean="0"/>
          </a:p>
        </p:txBody>
      </p:sp>
      <p:sp>
        <p:nvSpPr>
          <p:cNvPr id="29" name="装饰  8"/>
          <p:cNvSpPr>
            <a:spLocks noGrp="1"/>
          </p:cNvSpPr>
          <p:nvPr>
            <p:ph type="body" idx="16404" hasCustomPrompt="1"/>
            <p:custDataLst>
              <p:tags r:id="rId23"/>
            </p:custDataLst>
          </p:nvPr>
        </p:nvSpPr>
        <p:spPr>
          <a:xfrm>
            <a:off x="8775700" y="47244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9004300" y="46482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5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6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7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398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723122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1584" y="723123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184" y="2323322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84" y="523097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4" y="523097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8" Type="http://schemas.openxmlformats.org/officeDocument/2006/relationships/theme" Target="../theme/theme2.xml"/><Relationship Id="rId77" Type="http://schemas.openxmlformats.org/officeDocument/2006/relationships/tags" Target="../tags/tag882.xml"/><Relationship Id="rId76" Type="http://schemas.openxmlformats.org/officeDocument/2006/relationships/tags" Target="../tags/tag881.xml"/><Relationship Id="rId75" Type="http://schemas.openxmlformats.org/officeDocument/2006/relationships/tags" Target="../tags/tag880.xml"/><Relationship Id="rId74" Type="http://schemas.openxmlformats.org/officeDocument/2006/relationships/tags" Target="../tags/tag879.xml"/><Relationship Id="rId73" Type="http://schemas.openxmlformats.org/officeDocument/2006/relationships/tags" Target="../tags/tag878.xml"/><Relationship Id="rId72" Type="http://schemas.openxmlformats.org/officeDocument/2006/relationships/tags" Target="../tags/tag877.xml"/><Relationship Id="rId71" Type="http://schemas.openxmlformats.org/officeDocument/2006/relationships/tags" Target="../tags/tag876.xml"/><Relationship Id="rId70" Type="http://schemas.openxmlformats.org/officeDocument/2006/relationships/tags" Target="../tags/tag875.xml"/><Relationship Id="rId7" Type="http://schemas.openxmlformats.org/officeDocument/2006/relationships/slideLayout" Target="../slideLayouts/slideLayout17.xml"/><Relationship Id="rId69" Type="http://schemas.openxmlformats.org/officeDocument/2006/relationships/tags" Target="../tags/tag874.xml"/><Relationship Id="rId68" Type="http://schemas.openxmlformats.org/officeDocument/2006/relationships/tags" Target="../tags/tag873.xml"/><Relationship Id="rId67" Type="http://schemas.openxmlformats.org/officeDocument/2006/relationships/tags" Target="../tags/tag872.xml"/><Relationship Id="rId66" Type="http://schemas.openxmlformats.org/officeDocument/2006/relationships/tags" Target="../tags/tag871.xml"/><Relationship Id="rId65" Type="http://schemas.openxmlformats.org/officeDocument/2006/relationships/tags" Target="../tags/tag870.xml"/><Relationship Id="rId64" Type="http://schemas.openxmlformats.org/officeDocument/2006/relationships/tags" Target="../tags/tag869.xml"/><Relationship Id="rId63" Type="http://schemas.openxmlformats.org/officeDocument/2006/relationships/tags" Target="../tags/tag868.xml"/><Relationship Id="rId62" Type="http://schemas.openxmlformats.org/officeDocument/2006/relationships/slideLayout" Target="../slideLayouts/slideLayout72.xml"/><Relationship Id="rId61" Type="http://schemas.openxmlformats.org/officeDocument/2006/relationships/slideLayout" Target="../slideLayouts/slideLayout71.xml"/><Relationship Id="rId60" Type="http://schemas.openxmlformats.org/officeDocument/2006/relationships/slideLayout" Target="../slideLayouts/slideLayout70.xml"/><Relationship Id="rId6" Type="http://schemas.openxmlformats.org/officeDocument/2006/relationships/slideLayout" Target="../slideLayouts/slideLayout16.xml"/><Relationship Id="rId59" Type="http://schemas.openxmlformats.org/officeDocument/2006/relationships/slideLayout" Target="../slideLayouts/slideLayout69.xml"/><Relationship Id="rId58" Type="http://schemas.openxmlformats.org/officeDocument/2006/relationships/slideLayout" Target="../slideLayouts/slideLayout68.xml"/><Relationship Id="rId57" Type="http://schemas.openxmlformats.org/officeDocument/2006/relationships/slideLayout" Target="../slideLayouts/slideLayout67.xml"/><Relationship Id="rId56" Type="http://schemas.openxmlformats.org/officeDocument/2006/relationships/slideLayout" Target="../slideLayouts/slideLayout66.xml"/><Relationship Id="rId55" Type="http://schemas.openxmlformats.org/officeDocument/2006/relationships/slideLayout" Target="../slideLayouts/slideLayout65.xml"/><Relationship Id="rId54" Type="http://schemas.openxmlformats.org/officeDocument/2006/relationships/slideLayout" Target="../slideLayouts/slideLayout64.xml"/><Relationship Id="rId53" Type="http://schemas.openxmlformats.org/officeDocument/2006/relationships/slideLayout" Target="../slideLayouts/slideLayout63.xml"/><Relationship Id="rId52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61.xml"/><Relationship Id="rId50" Type="http://schemas.openxmlformats.org/officeDocument/2006/relationships/slideLayout" Target="../slideLayouts/slideLayout60.xml"/><Relationship Id="rId5" Type="http://schemas.openxmlformats.org/officeDocument/2006/relationships/slideLayout" Target="../slideLayouts/slideLayout15.xml"/><Relationship Id="rId49" Type="http://schemas.openxmlformats.org/officeDocument/2006/relationships/slideLayout" Target="../slideLayouts/slideLayout59.xml"/><Relationship Id="rId48" Type="http://schemas.openxmlformats.org/officeDocument/2006/relationships/slideLayout" Target="../slideLayouts/slideLayout58.xml"/><Relationship Id="rId47" Type="http://schemas.openxmlformats.org/officeDocument/2006/relationships/slideLayout" Target="../slideLayouts/slideLayout57.xml"/><Relationship Id="rId46" Type="http://schemas.openxmlformats.org/officeDocument/2006/relationships/slideLayout" Target="../slideLayouts/slideLayout56.xml"/><Relationship Id="rId45" Type="http://schemas.openxmlformats.org/officeDocument/2006/relationships/slideLayout" Target="../slideLayouts/slideLayout55.xml"/><Relationship Id="rId44" Type="http://schemas.openxmlformats.org/officeDocument/2006/relationships/slideLayout" Target="../slideLayouts/slideLayout54.xml"/><Relationship Id="rId43" Type="http://schemas.openxmlformats.org/officeDocument/2006/relationships/slideLayout" Target="../slideLayouts/slideLayout53.xml"/><Relationship Id="rId42" Type="http://schemas.openxmlformats.org/officeDocument/2006/relationships/slideLayout" Target="../slideLayouts/slideLayout52.xml"/><Relationship Id="rId41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14.xml"/><Relationship Id="rId39" Type="http://schemas.openxmlformats.org/officeDocument/2006/relationships/slideLayout" Target="../slideLayouts/slideLayout49.xml"/><Relationship Id="rId38" Type="http://schemas.openxmlformats.org/officeDocument/2006/relationships/slideLayout" Target="../slideLayouts/slideLayout48.xml"/><Relationship Id="rId37" Type="http://schemas.openxmlformats.org/officeDocument/2006/relationships/slideLayout" Target="../slideLayouts/slideLayout47.xml"/><Relationship Id="rId36" Type="http://schemas.openxmlformats.org/officeDocument/2006/relationships/slideLayout" Target="../slideLayouts/slideLayout46.xml"/><Relationship Id="rId35" Type="http://schemas.openxmlformats.org/officeDocument/2006/relationships/slideLayout" Target="../slideLayouts/slideLayout45.xml"/><Relationship Id="rId34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42.xml"/><Relationship Id="rId31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0.xml"/><Relationship Id="rId3" Type="http://schemas.openxmlformats.org/officeDocument/2006/relationships/slideLayout" Target="../slideLayouts/slideLayout13.xml"/><Relationship Id="rId29" Type="http://schemas.openxmlformats.org/officeDocument/2006/relationships/slideLayout" Target="../slideLayouts/slideLayout39.xml"/><Relationship Id="rId28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68" y="5231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68" y="19836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63"/>
            </p:custDataLst>
          </p:nvPr>
        </p:nvSpPr>
        <p:spPr>
          <a:xfrm>
            <a:off x="695960" y="6356350"/>
            <a:ext cx="2743200" cy="365125"/>
          </a:xfrm>
        </p:spPr>
        <p:txBody>
          <a:bodyPr/>
          <a:lstStyle/>
          <a:p>
            <a:fld id="{297C79FE-DCC0-4620-A566-16CA7A0CE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6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65"/>
            </p:custDataLst>
          </p:nvPr>
        </p:nvSpPr>
        <p:spPr>
          <a:xfrm>
            <a:off x="8753983" y="6356350"/>
            <a:ext cx="2743200" cy="365125"/>
          </a:xfrm>
        </p:spPr>
        <p:txBody>
          <a:bodyPr/>
          <a:lstStyle/>
          <a:p>
            <a:fld id="{515A922F-1294-4387-9CB3-FCC8465D972A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 txBox="1">
            <a:spLocks noGrp="1"/>
          </p:cNvSpPr>
          <p:nvPr>
            <p:ph type="body" idx="21"/>
            <p:custDataLst>
              <p:tags r:id="rId6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/>
          <a:p>
            <a:pPr marR="0" lvl="0" fontAlgn="auto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</a:pPr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marR="0" lvl="1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  <a:tabLst>
                <a:tab pos="1609725" algn="l"/>
              </a:tabLst>
            </a:pPr>
            <a:r>
              <a:rPr dirty="0" err="1">
                <a:sym typeface="+mn-ea"/>
              </a:rPr>
              <a:t>二级</a:t>
            </a:r>
            <a:endParaRPr dirty="0">
              <a:sym typeface="+mn-ea"/>
            </a:endParaRPr>
          </a:p>
          <a:p>
            <a:pPr marR="0" lvl="2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</a:pPr>
            <a:r>
              <a:rPr dirty="0" err="1">
                <a:sym typeface="+mn-ea"/>
              </a:rPr>
              <a:t>三级</a:t>
            </a:r>
            <a:endParaRPr dirty="0">
              <a:sym typeface="+mn-ea"/>
            </a:endParaRPr>
          </a:p>
          <a:p>
            <a:pPr marR="0" lvl="3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charset="0"/>
              <a:buChar char=""/>
            </a:pPr>
            <a:r>
              <a:rPr dirty="0" err="1">
                <a:sym typeface="+mn-ea"/>
              </a:rPr>
              <a:t>四级</a:t>
            </a:r>
            <a:endParaRPr dirty="0">
              <a:sym typeface="+mn-ea"/>
            </a:endParaRPr>
          </a:p>
          <a:p>
            <a:pPr marR="0" lvl="4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</a:pPr>
            <a:r>
              <a:rPr dirty="0" err="1">
                <a:sym typeface="+mn-ea"/>
              </a:rPr>
              <a:t>五级</a:t>
            </a:r>
            <a:endParaRPr dirty="0">
              <a:sym typeface="+mn-ea"/>
            </a:endParaRPr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  <p:custDataLst>
              <p:tags r:id="rId67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algn="ctr" fontAlgn="auto">
              <a:lnSpc>
                <a:spcPct val="100000"/>
              </a:lnSpc>
              <a:buClrTx/>
              <a:buSzTx/>
              <a:buFontTx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任意多边形 5"/>
          <p:cNvSpPr/>
          <p:nvPr userDrawn="1">
            <p:custDataLst>
              <p:tags r:id="rId68"/>
            </p:custDataLst>
          </p:nvPr>
        </p:nvSpPr>
        <p:spPr>
          <a:xfrm>
            <a:off x="1270" y="4357370"/>
            <a:ext cx="12190730" cy="1986280"/>
          </a:xfrm>
          <a:custGeom>
            <a:avLst/>
            <a:gdLst>
              <a:gd name="connsiteX0" fmla="*/ 0 w 19198"/>
              <a:gd name="connsiteY0" fmla="*/ 2656 h 5310"/>
              <a:gd name="connsiteX1" fmla="*/ 2567 w 19198"/>
              <a:gd name="connsiteY1" fmla="*/ 2438 h 5310"/>
              <a:gd name="connsiteX2" fmla="*/ 7450 w 19198"/>
              <a:gd name="connsiteY2" fmla="*/ 83 h 5310"/>
              <a:gd name="connsiteX3" fmla="*/ 14069 w 19198"/>
              <a:gd name="connsiteY3" fmla="*/ 5300 h 5310"/>
              <a:gd name="connsiteX4" fmla="*/ 19198 w 19198"/>
              <a:gd name="connsiteY4" fmla="*/ 3046 h 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5311">
                <a:moveTo>
                  <a:pt x="0" y="2656"/>
                </a:moveTo>
                <a:cubicBezTo>
                  <a:pt x="432" y="2680"/>
                  <a:pt x="1077" y="2953"/>
                  <a:pt x="2567" y="2438"/>
                </a:cubicBezTo>
                <a:cubicBezTo>
                  <a:pt x="4057" y="1923"/>
                  <a:pt x="5165" y="-471"/>
                  <a:pt x="7450" y="83"/>
                </a:cubicBezTo>
                <a:cubicBezTo>
                  <a:pt x="9735" y="637"/>
                  <a:pt x="11730" y="5128"/>
                  <a:pt x="14069" y="5300"/>
                </a:cubicBezTo>
                <a:cubicBezTo>
                  <a:pt x="16408" y="5472"/>
                  <a:pt x="18305" y="3601"/>
                  <a:pt x="19198" y="304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>
            <p:custDataLst>
              <p:tags r:id="rId69"/>
            </p:custDataLst>
          </p:nvPr>
        </p:nvSpPr>
        <p:spPr>
          <a:xfrm>
            <a:off x="2540" y="4643120"/>
            <a:ext cx="12190730" cy="1539240"/>
          </a:xfrm>
          <a:custGeom>
            <a:avLst/>
            <a:gdLst>
              <a:gd name="connsiteX0" fmla="*/ 0 w 19198"/>
              <a:gd name="connsiteY0" fmla="*/ 1171 h 2424"/>
              <a:gd name="connsiteX1" fmla="*/ 2640 w 19198"/>
              <a:gd name="connsiteY1" fmla="*/ 1211 h 2424"/>
              <a:gd name="connsiteX2" fmla="*/ 7538 w 19198"/>
              <a:gd name="connsiteY2" fmla="*/ 57 h 2424"/>
              <a:gd name="connsiteX3" fmla="*/ 14121 w 19198"/>
              <a:gd name="connsiteY3" fmla="*/ 2416 h 2424"/>
              <a:gd name="connsiteX4" fmla="*/ 19198 w 19198"/>
              <a:gd name="connsiteY4" fmla="*/ 1401 h 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2424">
                <a:moveTo>
                  <a:pt x="0" y="1171"/>
                </a:moveTo>
                <a:cubicBezTo>
                  <a:pt x="432" y="1185"/>
                  <a:pt x="1150" y="1514"/>
                  <a:pt x="2640" y="1211"/>
                </a:cubicBezTo>
                <a:cubicBezTo>
                  <a:pt x="4130" y="908"/>
                  <a:pt x="5253" y="-269"/>
                  <a:pt x="7538" y="57"/>
                </a:cubicBezTo>
                <a:cubicBezTo>
                  <a:pt x="9823" y="383"/>
                  <a:pt x="11782" y="2314"/>
                  <a:pt x="14121" y="2416"/>
                </a:cubicBezTo>
                <a:cubicBezTo>
                  <a:pt x="16460" y="2517"/>
                  <a:pt x="18305" y="1728"/>
                  <a:pt x="19198" y="1401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70"/>
            </p:custDataLst>
          </p:nvPr>
        </p:nvSpPr>
        <p:spPr>
          <a:xfrm>
            <a:off x="2540" y="4864735"/>
            <a:ext cx="12190730" cy="1163955"/>
          </a:xfrm>
          <a:custGeom>
            <a:avLst/>
            <a:gdLst>
              <a:gd name="connsiteX0" fmla="*/ 0 w 19198"/>
              <a:gd name="connsiteY0" fmla="*/ 906 h 1833"/>
              <a:gd name="connsiteX1" fmla="*/ 2658 w 19198"/>
              <a:gd name="connsiteY1" fmla="*/ 1074 h 1833"/>
              <a:gd name="connsiteX2" fmla="*/ 7591 w 19198"/>
              <a:gd name="connsiteY2" fmla="*/ 63 h 1833"/>
              <a:gd name="connsiteX3" fmla="*/ 14175 w 19198"/>
              <a:gd name="connsiteY3" fmla="*/ 1819 h 1833"/>
              <a:gd name="connsiteX4" fmla="*/ 19198 w 19198"/>
              <a:gd name="connsiteY4" fmla="*/ 1136 h 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833">
                <a:moveTo>
                  <a:pt x="0" y="906"/>
                </a:moveTo>
                <a:cubicBezTo>
                  <a:pt x="432" y="920"/>
                  <a:pt x="1168" y="1377"/>
                  <a:pt x="2658" y="1074"/>
                </a:cubicBezTo>
                <a:cubicBezTo>
                  <a:pt x="4148" y="771"/>
                  <a:pt x="5306" y="-263"/>
                  <a:pt x="7591" y="63"/>
                </a:cubicBezTo>
                <a:cubicBezTo>
                  <a:pt x="9876" y="389"/>
                  <a:pt x="11836" y="1717"/>
                  <a:pt x="14175" y="1819"/>
                </a:cubicBezTo>
                <a:cubicBezTo>
                  <a:pt x="16514" y="1920"/>
                  <a:pt x="18305" y="1463"/>
                  <a:pt x="19198" y="11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>
            <p:custDataLst>
              <p:tags r:id="rId71"/>
            </p:custDataLst>
          </p:nvPr>
        </p:nvSpPr>
        <p:spPr>
          <a:xfrm>
            <a:off x="1270" y="5117465"/>
            <a:ext cx="12190730" cy="730250"/>
          </a:xfrm>
          <a:custGeom>
            <a:avLst/>
            <a:gdLst>
              <a:gd name="connsiteX0" fmla="*/ 0 w 19198"/>
              <a:gd name="connsiteY0" fmla="*/ 606 h 1149"/>
              <a:gd name="connsiteX1" fmla="*/ 2696 w 19198"/>
              <a:gd name="connsiteY1" fmla="*/ 925 h 1149"/>
              <a:gd name="connsiteX2" fmla="*/ 7646 w 19198"/>
              <a:gd name="connsiteY2" fmla="*/ 72 h 1149"/>
              <a:gd name="connsiteX3" fmla="*/ 14265 w 19198"/>
              <a:gd name="connsiteY3" fmla="*/ 1101 h 1149"/>
              <a:gd name="connsiteX4" fmla="*/ 19198 w 19198"/>
              <a:gd name="connsiteY4" fmla="*/ 836 h 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" h="1150">
                <a:moveTo>
                  <a:pt x="0" y="606"/>
                </a:moveTo>
                <a:cubicBezTo>
                  <a:pt x="432" y="620"/>
                  <a:pt x="1206" y="1228"/>
                  <a:pt x="2696" y="925"/>
                </a:cubicBezTo>
                <a:cubicBezTo>
                  <a:pt x="4186" y="622"/>
                  <a:pt x="5361" y="-254"/>
                  <a:pt x="7646" y="72"/>
                </a:cubicBezTo>
                <a:cubicBezTo>
                  <a:pt x="9931" y="398"/>
                  <a:pt x="11926" y="999"/>
                  <a:pt x="14265" y="1101"/>
                </a:cubicBezTo>
                <a:cubicBezTo>
                  <a:pt x="16604" y="1202"/>
                  <a:pt x="18305" y="1163"/>
                  <a:pt x="19198" y="836"/>
                </a:cubicBezTo>
              </a:path>
            </a:pathLst>
          </a:custGeom>
          <a:noFill/>
          <a:ln w="19050">
            <a:solidFill>
              <a:schemeClr val="accent1">
                <a:alpha val="13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72"/>
            </p:custDataLst>
          </p:nvPr>
        </p:nvSpPr>
        <p:spPr>
          <a:xfrm>
            <a:off x="5124450" y="4385310"/>
            <a:ext cx="295275" cy="29527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4" name="椭圆 13"/>
          <p:cNvSpPr/>
          <p:nvPr userDrawn="1">
            <p:custDataLst>
              <p:tags r:id="rId73"/>
            </p:custDataLst>
          </p:nvPr>
        </p:nvSpPr>
        <p:spPr>
          <a:xfrm>
            <a:off x="7679690" y="5943600"/>
            <a:ext cx="239395" cy="23939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5" name="椭圆 14"/>
          <p:cNvSpPr/>
          <p:nvPr userDrawn="1">
            <p:custDataLst>
              <p:tags r:id="rId74"/>
            </p:custDataLst>
          </p:nvPr>
        </p:nvSpPr>
        <p:spPr>
          <a:xfrm>
            <a:off x="1955165" y="5185410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16" name="椭圆 15"/>
          <p:cNvSpPr/>
          <p:nvPr userDrawn="1">
            <p:custDataLst>
              <p:tags r:id="rId75"/>
            </p:custDataLst>
          </p:nvPr>
        </p:nvSpPr>
        <p:spPr>
          <a:xfrm>
            <a:off x="10687685" y="5771515"/>
            <a:ext cx="172085" cy="172085"/>
          </a:xfrm>
          <a:prstGeom prst="ellipse">
            <a:avLst/>
          </a:prstGeom>
          <a:noFill/>
          <a:ln w="31750">
            <a:solidFill>
              <a:schemeClr val="accent1">
                <a:alpha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4" name="KSO_TEMPLATE" hidden="1"/>
          <p:cNvSpPr/>
          <p:nvPr userDrawn="1">
            <p:custDataLst>
              <p:tags r:id="rId7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bg1"/>
          </a:solidFill>
          <a:ln>
            <a:solidFill>
              <a:srgbClr val="DCD6C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77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  <p:sldLayoutId id="2147483706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  <p:sldLayoutId id="2147483714" r:id="rId55"/>
    <p:sldLayoutId id="2147483715" r:id="rId56"/>
    <p:sldLayoutId id="2147483716" r:id="rId57"/>
    <p:sldLayoutId id="2147483717" r:id="rId58"/>
    <p:sldLayoutId id="2147483718" r:id="rId59"/>
    <p:sldLayoutId id="2147483719" r:id="rId60"/>
    <p:sldLayoutId id="2147483720" r:id="rId61"/>
    <p:sldLayoutId id="2147483721" r:id="rId6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zh-CN" altLang="en-US" sz="3200" b="0" i="0" u="none" strike="noStrike" kern="1200" cap="none" spc="300" normalizeH="0" baseline="0" smtClean="0">
          <a:ln>
            <a:noFill/>
            <a:prstDash val="sysDot"/>
          </a:ln>
          <a:solidFill>
            <a:schemeClr val="accent1"/>
          </a:solidFill>
          <a:latin typeface="+mj-lt"/>
          <a:ea typeface="+mj-lt"/>
          <a:cs typeface="MiSans Normal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0" lang="zh-CN" altLang="en-US" sz="1800" b="0" i="0" u="none" strike="noStrike" kern="1200" cap="none" spc="150" normalizeH="0" baseline="0" noProof="1" dirty="0">
          <a:ln>
            <a:noFill/>
            <a:prstDash val="sysDot"/>
          </a:ln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6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6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4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sz="1400" b="0" i="0" u="none" strike="noStrike" kern="1200" cap="none" spc="150" normalizeH="0" baseline="0" noProof="1" dirty="0">
          <a:solidFill>
            <a:schemeClr val="tx1"/>
          </a:solidFill>
          <a:uFillTx/>
          <a:latin typeface="+mn-ea"/>
          <a:ea typeface="+mn-ea"/>
          <a:cs typeface="MiSans Normal" panose="00000500000000000000" charset="-122"/>
          <a:sym typeface="+mn-ea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7.xml"/><Relationship Id="rId2" Type="http://schemas.openxmlformats.org/officeDocument/2006/relationships/tags" Target="../tags/tag884.xml"/><Relationship Id="rId1" Type="http://schemas.openxmlformats.org/officeDocument/2006/relationships/tags" Target="../tags/tag88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952.xml"/><Relationship Id="rId8" Type="http://schemas.openxmlformats.org/officeDocument/2006/relationships/tags" Target="../tags/tag951.xml"/><Relationship Id="rId7" Type="http://schemas.openxmlformats.org/officeDocument/2006/relationships/tags" Target="../tags/tag950.xml"/><Relationship Id="rId6" Type="http://schemas.openxmlformats.org/officeDocument/2006/relationships/tags" Target="../tags/tag949.xml"/><Relationship Id="rId5" Type="http://schemas.openxmlformats.org/officeDocument/2006/relationships/image" Target="../media/image8.jpeg"/><Relationship Id="rId4" Type="http://schemas.openxmlformats.org/officeDocument/2006/relationships/tags" Target="../tags/tag948.xml"/><Relationship Id="rId3" Type="http://schemas.openxmlformats.org/officeDocument/2006/relationships/tags" Target="../tags/tag947.xml"/><Relationship Id="rId2" Type="http://schemas.openxmlformats.org/officeDocument/2006/relationships/tags" Target="../tags/tag946.xml"/><Relationship Id="rId19" Type="http://schemas.openxmlformats.org/officeDocument/2006/relationships/slideLayout" Target="../slideLayouts/slideLayout50.xml"/><Relationship Id="rId18" Type="http://schemas.openxmlformats.org/officeDocument/2006/relationships/tags" Target="../tags/tag959.xml"/><Relationship Id="rId17" Type="http://schemas.openxmlformats.org/officeDocument/2006/relationships/tags" Target="../tags/tag958.xml"/><Relationship Id="rId16" Type="http://schemas.openxmlformats.org/officeDocument/2006/relationships/tags" Target="../tags/tag957.xml"/><Relationship Id="rId15" Type="http://schemas.openxmlformats.org/officeDocument/2006/relationships/image" Target="../media/image10.jpeg"/><Relationship Id="rId14" Type="http://schemas.openxmlformats.org/officeDocument/2006/relationships/tags" Target="../tags/tag956.xml"/><Relationship Id="rId13" Type="http://schemas.openxmlformats.org/officeDocument/2006/relationships/tags" Target="../tags/tag955.xml"/><Relationship Id="rId12" Type="http://schemas.openxmlformats.org/officeDocument/2006/relationships/tags" Target="../tags/tag954.xml"/><Relationship Id="rId11" Type="http://schemas.openxmlformats.org/officeDocument/2006/relationships/tags" Target="../tags/tag953.xml"/><Relationship Id="rId10" Type="http://schemas.openxmlformats.org/officeDocument/2006/relationships/image" Target="../media/image9.jpeg"/><Relationship Id="rId1" Type="http://schemas.openxmlformats.org/officeDocument/2006/relationships/tags" Target="../tags/tag945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9.xml"/><Relationship Id="rId6" Type="http://schemas.openxmlformats.org/officeDocument/2006/relationships/tags" Target="../tags/tag964.xml"/><Relationship Id="rId5" Type="http://schemas.openxmlformats.org/officeDocument/2006/relationships/tags" Target="../tags/tag963.xml"/><Relationship Id="rId4" Type="http://schemas.openxmlformats.org/officeDocument/2006/relationships/tags" Target="../tags/tag962.xml"/><Relationship Id="rId3" Type="http://schemas.openxmlformats.org/officeDocument/2006/relationships/image" Target="../media/image11.jpeg"/><Relationship Id="rId2" Type="http://schemas.openxmlformats.org/officeDocument/2006/relationships/tags" Target="../tags/tag961.xml"/><Relationship Id="rId1" Type="http://schemas.openxmlformats.org/officeDocument/2006/relationships/tags" Target="../tags/tag96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970.xml"/><Relationship Id="rId8" Type="http://schemas.openxmlformats.org/officeDocument/2006/relationships/tags" Target="../tags/tag969.xml"/><Relationship Id="rId7" Type="http://schemas.openxmlformats.org/officeDocument/2006/relationships/image" Target="../media/image14.svg"/><Relationship Id="rId6" Type="http://schemas.openxmlformats.org/officeDocument/2006/relationships/image" Target="../media/image13.png"/><Relationship Id="rId5" Type="http://schemas.openxmlformats.org/officeDocument/2006/relationships/tags" Target="../tags/tag968.xml"/><Relationship Id="rId4" Type="http://schemas.openxmlformats.org/officeDocument/2006/relationships/tags" Target="../tags/tag967.xml"/><Relationship Id="rId3" Type="http://schemas.openxmlformats.org/officeDocument/2006/relationships/image" Target="../media/image12.jpeg"/><Relationship Id="rId2" Type="http://schemas.openxmlformats.org/officeDocument/2006/relationships/tags" Target="../tags/tag966.xml"/><Relationship Id="rId17" Type="http://schemas.openxmlformats.org/officeDocument/2006/relationships/slideLayout" Target="../slideLayouts/slideLayout48.xml"/><Relationship Id="rId16" Type="http://schemas.openxmlformats.org/officeDocument/2006/relationships/tags" Target="../tags/tag975.xml"/><Relationship Id="rId15" Type="http://schemas.openxmlformats.org/officeDocument/2006/relationships/tags" Target="../tags/tag974.xml"/><Relationship Id="rId14" Type="http://schemas.openxmlformats.org/officeDocument/2006/relationships/tags" Target="../tags/tag973.xml"/><Relationship Id="rId13" Type="http://schemas.openxmlformats.org/officeDocument/2006/relationships/image" Target="../media/image16.svg"/><Relationship Id="rId12" Type="http://schemas.openxmlformats.org/officeDocument/2006/relationships/image" Target="../media/image15.png"/><Relationship Id="rId11" Type="http://schemas.openxmlformats.org/officeDocument/2006/relationships/tags" Target="../tags/tag972.xml"/><Relationship Id="rId10" Type="http://schemas.openxmlformats.org/officeDocument/2006/relationships/tags" Target="../tags/tag971.xml"/><Relationship Id="rId1" Type="http://schemas.openxmlformats.org/officeDocument/2006/relationships/tags" Target="../tags/tag96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tags" Target="../tags/tag982.xml"/><Relationship Id="rId7" Type="http://schemas.openxmlformats.org/officeDocument/2006/relationships/tags" Target="../tags/tag981.xml"/><Relationship Id="rId6" Type="http://schemas.openxmlformats.org/officeDocument/2006/relationships/tags" Target="../tags/tag980.xml"/><Relationship Id="rId5" Type="http://schemas.openxmlformats.org/officeDocument/2006/relationships/tags" Target="../tags/tag979.xml"/><Relationship Id="rId4" Type="http://schemas.openxmlformats.org/officeDocument/2006/relationships/image" Target="../media/image17.jpeg"/><Relationship Id="rId3" Type="http://schemas.openxmlformats.org/officeDocument/2006/relationships/tags" Target="../tags/tag978.xml"/><Relationship Id="rId2" Type="http://schemas.openxmlformats.org/officeDocument/2006/relationships/tags" Target="../tags/tag977.xml"/><Relationship Id="rId13" Type="http://schemas.openxmlformats.org/officeDocument/2006/relationships/slideLayout" Target="../slideLayouts/slideLayout47.xml"/><Relationship Id="rId12" Type="http://schemas.openxmlformats.org/officeDocument/2006/relationships/tags" Target="../tags/tag985.xml"/><Relationship Id="rId11" Type="http://schemas.openxmlformats.org/officeDocument/2006/relationships/tags" Target="../tags/tag984.xml"/><Relationship Id="rId10" Type="http://schemas.openxmlformats.org/officeDocument/2006/relationships/tags" Target="../tags/tag983.xml"/><Relationship Id="rId1" Type="http://schemas.openxmlformats.org/officeDocument/2006/relationships/tags" Target="../tags/tag97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993.xml"/><Relationship Id="rId8" Type="http://schemas.openxmlformats.org/officeDocument/2006/relationships/tags" Target="../tags/tag992.xml"/><Relationship Id="rId7" Type="http://schemas.openxmlformats.org/officeDocument/2006/relationships/tags" Target="../tags/tag991.xml"/><Relationship Id="rId6" Type="http://schemas.openxmlformats.org/officeDocument/2006/relationships/tags" Target="../tags/tag990.xml"/><Relationship Id="rId5" Type="http://schemas.openxmlformats.org/officeDocument/2006/relationships/tags" Target="../tags/tag989.xml"/><Relationship Id="rId4" Type="http://schemas.openxmlformats.org/officeDocument/2006/relationships/image" Target="../media/image19.jpeg"/><Relationship Id="rId3" Type="http://schemas.openxmlformats.org/officeDocument/2006/relationships/tags" Target="../tags/tag988.xml"/><Relationship Id="rId2" Type="http://schemas.openxmlformats.org/officeDocument/2006/relationships/tags" Target="../tags/tag987.xml"/><Relationship Id="rId11" Type="http://schemas.openxmlformats.org/officeDocument/2006/relationships/slideLayout" Target="../slideLayouts/slideLayout46.xml"/><Relationship Id="rId10" Type="http://schemas.openxmlformats.org/officeDocument/2006/relationships/tags" Target="../tags/tag994.xml"/><Relationship Id="rId1" Type="http://schemas.openxmlformats.org/officeDocument/2006/relationships/tags" Target="../tags/tag986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8.xml"/><Relationship Id="rId3" Type="http://schemas.openxmlformats.org/officeDocument/2006/relationships/tags" Target="../tags/tag997.xml"/><Relationship Id="rId2" Type="http://schemas.openxmlformats.org/officeDocument/2006/relationships/tags" Target="../tags/tag996.xml"/><Relationship Id="rId1" Type="http://schemas.openxmlformats.org/officeDocument/2006/relationships/tags" Target="../tags/tag99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005.xml"/><Relationship Id="rId8" Type="http://schemas.openxmlformats.org/officeDocument/2006/relationships/tags" Target="../tags/tag1004.xml"/><Relationship Id="rId7" Type="http://schemas.openxmlformats.org/officeDocument/2006/relationships/tags" Target="../tags/tag1003.xml"/><Relationship Id="rId6" Type="http://schemas.openxmlformats.org/officeDocument/2006/relationships/tags" Target="../tags/tag1002.xml"/><Relationship Id="rId5" Type="http://schemas.openxmlformats.org/officeDocument/2006/relationships/tags" Target="../tags/tag1001.xml"/><Relationship Id="rId4" Type="http://schemas.openxmlformats.org/officeDocument/2006/relationships/tags" Target="../tags/tag1000.xml"/><Relationship Id="rId3" Type="http://schemas.openxmlformats.org/officeDocument/2006/relationships/image" Target="../media/image20.jpeg"/><Relationship Id="rId2" Type="http://schemas.openxmlformats.org/officeDocument/2006/relationships/tags" Target="../tags/tag999.xml"/><Relationship Id="rId13" Type="http://schemas.openxmlformats.org/officeDocument/2006/relationships/slideLayout" Target="../slideLayouts/slideLayout45.xml"/><Relationship Id="rId12" Type="http://schemas.openxmlformats.org/officeDocument/2006/relationships/tags" Target="../tags/tag1008.xml"/><Relationship Id="rId11" Type="http://schemas.openxmlformats.org/officeDocument/2006/relationships/tags" Target="../tags/tag1007.xml"/><Relationship Id="rId10" Type="http://schemas.openxmlformats.org/officeDocument/2006/relationships/tags" Target="../tags/tag1006.xml"/><Relationship Id="rId1" Type="http://schemas.openxmlformats.org/officeDocument/2006/relationships/tags" Target="../tags/tag99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016.xml"/><Relationship Id="rId8" Type="http://schemas.openxmlformats.org/officeDocument/2006/relationships/tags" Target="../tags/tag1015.xml"/><Relationship Id="rId7" Type="http://schemas.openxmlformats.org/officeDocument/2006/relationships/tags" Target="../tags/tag1014.xml"/><Relationship Id="rId6" Type="http://schemas.openxmlformats.org/officeDocument/2006/relationships/tags" Target="../tags/tag1013.xml"/><Relationship Id="rId5" Type="http://schemas.openxmlformats.org/officeDocument/2006/relationships/image" Target="../media/image21.jpeg"/><Relationship Id="rId4" Type="http://schemas.openxmlformats.org/officeDocument/2006/relationships/tags" Target="../tags/tag1012.xml"/><Relationship Id="rId3" Type="http://schemas.openxmlformats.org/officeDocument/2006/relationships/tags" Target="../tags/tag1011.xml"/><Relationship Id="rId2" Type="http://schemas.openxmlformats.org/officeDocument/2006/relationships/tags" Target="../tags/tag1010.xml"/><Relationship Id="rId14" Type="http://schemas.openxmlformats.org/officeDocument/2006/relationships/slideLayout" Target="../slideLayouts/slideLayout44.xml"/><Relationship Id="rId13" Type="http://schemas.openxmlformats.org/officeDocument/2006/relationships/tags" Target="../tags/tag1019.xml"/><Relationship Id="rId12" Type="http://schemas.openxmlformats.org/officeDocument/2006/relationships/tags" Target="../tags/tag1018.xml"/><Relationship Id="rId11" Type="http://schemas.openxmlformats.org/officeDocument/2006/relationships/tags" Target="../tags/tag1017.xml"/><Relationship Id="rId10" Type="http://schemas.openxmlformats.org/officeDocument/2006/relationships/image" Target="../media/image22.jpeg"/><Relationship Id="rId1" Type="http://schemas.openxmlformats.org/officeDocument/2006/relationships/tags" Target="../tags/tag100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026.xml"/><Relationship Id="rId8" Type="http://schemas.openxmlformats.org/officeDocument/2006/relationships/tags" Target="../tags/tag1025.xml"/><Relationship Id="rId7" Type="http://schemas.openxmlformats.org/officeDocument/2006/relationships/tags" Target="../tags/tag1024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tags" Target="../tags/tag1023.xml"/><Relationship Id="rId34" Type="http://schemas.openxmlformats.org/officeDocument/2006/relationships/slideLayout" Target="../slideLayouts/slideLayout43.xml"/><Relationship Id="rId33" Type="http://schemas.openxmlformats.org/officeDocument/2006/relationships/tags" Target="../tags/tag1042.xml"/><Relationship Id="rId32" Type="http://schemas.openxmlformats.org/officeDocument/2006/relationships/tags" Target="../tags/tag1041.xml"/><Relationship Id="rId31" Type="http://schemas.openxmlformats.org/officeDocument/2006/relationships/tags" Target="../tags/tag1040.xml"/><Relationship Id="rId30" Type="http://schemas.openxmlformats.org/officeDocument/2006/relationships/image" Target="../media/image28.svg"/><Relationship Id="rId3" Type="http://schemas.openxmlformats.org/officeDocument/2006/relationships/tags" Target="../tags/tag1022.xml"/><Relationship Id="rId29" Type="http://schemas.openxmlformats.org/officeDocument/2006/relationships/image" Target="../media/image27.png"/><Relationship Id="rId28" Type="http://schemas.openxmlformats.org/officeDocument/2006/relationships/tags" Target="../tags/tag1039.xml"/><Relationship Id="rId27" Type="http://schemas.openxmlformats.org/officeDocument/2006/relationships/tags" Target="../tags/tag1038.xml"/><Relationship Id="rId26" Type="http://schemas.openxmlformats.org/officeDocument/2006/relationships/tags" Target="../tags/tag1037.xml"/><Relationship Id="rId25" Type="http://schemas.openxmlformats.org/officeDocument/2006/relationships/tags" Target="../tags/tag1036.xml"/><Relationship Id="rId24" Type="http://schemas.openxmlformats.org/officeDocument/2006/relationships/image" Target="../media/image26.svg"/><Relationship Id="rId23" Type="http://schemas.openxmlformats.org/officeDocument/2006/relationships/image" Target="../media/image25.png"/><Relationship Id="rId22" Type="http://schemas.openxmlformats.org/officeDocument/2006/relationships/tags" Target="../tags/tag1035.xml"/><Relationship Id="rId21" Type="http://schemas.openxmlformats.org/officeDocument/2006/relationships/tags" Target="../tags/tag1034.xml"/><Relationship Id="rId20" Type="http://schemas.openxmlformats.org/officeDocument/2006/relationships/tags" Target="../tags/tag1033.xml"/><Relationship Id="rId2" Type="http://schemas.openxmlformats.org/officeDocument/2006/relationships/tags" Target="../tags/tag1021.xml"/><Relationship Id="rId19" Type="http://schemas.openxmlformats.org/officeDocument/2006/relationships/tags" Target="../tags/tag1032.xml"/><Relationship Id="rId18" Type="http://schemas.openxmlformats.org/officeDocument/2006/relationships/image" Target="../media/image24.svg"/><Relationship Id="rId17" Type="http://schemas.openxmlformats.org/officeDocument/2006/relationships/image" Target="../media/image23.png"/><Relationship Id="rId16" Type="http://schemas.openxmlformats.org/officeDocument/2006/relationships/tags" Target="../tags/tag1031.xml"/><Relationship Id="rId15" Type="http://schemas.openxmlformats.org/officeDocument/2006/relationships/tags" Target="../tags/tag1030.xml"/><Relationship Id="rId14" Type="http://schemas.openxmlformats.org/officeDocument/2006/relationships/tags" Target="../tags/tag1029.xml"/><Relationship Id="rId13" Type="http://schemas.openxmlformats.org/officeDocument/2006/relationships/tags" Target="../tags/tag1028.xml"/><Relationship Id="rId12" Type="http://schemas.openxmlformats.org/officeDocument/2006/relationships/image" Target="../media/image16.svg"/><Relationship Id="rId11" Type="http://schemas.openxmlformats.org/officeDocument/2006/relationships/image" Target="../media/image15.png"/><Relationship Id="rId10" Type="http://schemas.openxmlformats.org/officeDocument/2006/relationships/tags" Target="../tags/tag1027.xml"/><Relationship Id="rId1" Type="http://schemas.openxmlformats.org/officeDocument/2006/relationships/tags" Target="../tags/tag102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050.xml"/><Relationship Id="rId8" Type="http://schemas.openxmlformats.org/officeDocument/2006/relationships/tags" Target="../tags/tag1049.xml"/><Relationship Id="rId7" Type="http://schemas.openxmlformats.org/officeDocument/2006/relationships/tags" Target="../tags/tag1048.xml"/><Relationship Id="rId6" Type="http://schemas.openxmlformats.org/officeDocument/2006/relationships/tags" Target="../tags/tag1047.xml"/><Relationship Id="rId5" Type="http://schemas.openxmlformats.org/officeDocument/2006/relationships/image" Target="../media/image29.jpeg"/><Relationship Id="rId4" Type="http://schemas.openxmlformats.org/officeDocument/2006/relationships/tags" Target="../tags/tag1046.xml"/><Relationship Id="rId3" Type="http://schemas.openxmlformats.org/officeDocument/2006/relationships/tags" Target="../tags/tag1045.xml"/><Relationship Id="rId2" Type="http://schemas.openxmlformats.org/officeDocument/2006/relationships/tags" Target="../tags/tag1044.xml"/><Relationship Id="rId14" Type="http://schemas.openxmlformats.org/officeDocument/2006/relationships/slideLayout" Target="../slideLayouts/slideLayout42.xml"/><Relationship Id="rId13" Type="http://schemas.openxmlformats.org/officeDocument/2006/relationships/tags" Target="../tags/tag1053.xml"/><Relationship Id="rId12" Type="http://schemas.openxmlformats.org/officeDocument/2006/relationships/tags" Target="../tags/tag1052.xml"/><Relationship Id="rId11" Type="http://schemas.openxmlformats.org/officeDocument/2006/relationships/tags" Target="../tags/tag1051.xml"/><Relationship Id="rId10" Type="http://schemas.openxmlformats.org/officeDocument/2006/relationships/image" Target="../media/image30.jpeg"/><Relationship Id="rId1" Type="http://schemas.openxmlformats.org/officeDocument/2006/relationships/tags" Target="../tags/tag104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9.xml"/><Relationship Id="rId3" Type="http://schemas.openxmlformats.org/officeDocument/2006/relationships/tags" Target="../tags/tag887.xml"/><Relationship Id="rId2" Type="http://schemas.openxmlformats.org/officeDocument/2006/relationships/tags" Target="../tags/tag886.xml"/><Relationship Id="rId1" Type="http://schemas.openxmlformats.org/officeDocument/2006/relationships/tags" Target="../tags/tag885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060.xml"/><Relationship Id="rId8" Type="http://schemas.openxmlformats.org/officeDocument/2006/relationships/tags" Target="../tags/tag1059.xml"/><Relationship Id="rId7" Type="http://schemas.openxmlformats.org/officeDocument/2006/relationships/image" Target="../media/image32.svg"/><Relationship Id="rId6" Type="http://schemas.openxmlformats.org/officeDocument/2006/relationships/image" Target="../media/image31.png"/><Relationship Id="rId5" Type="http://schemas.openxmlformats.org/officeDocument/2006/relationships/tags" Target="../tags/tag1058.xml"/><Relationship Id="rId4" Type="http://schemas.openxmlformats.org/officeDocument/2006/relationships/tags" Target="../tags/tag1057.xml"/><Relationship Id="rId33" Type="http://schemas.openxmlformats.org/officeDocument/2006/relationships/notesSlide" Target="../notesSlides/notesSlide1.xml"/><Relationship Id="rId32" Type="http://schemas.openxmlformats.org/officeDocument/2006/relationships/slideLayout" Target="../slideLayouts/slideLayout41.xml"/><Relationship Id="rId31" Type="http://schemas.openxmlformats.org/officeDocument/2006/relationships/tags" Target="../tags/tag1076.xml"/><Relationship Id="rId30" Type="http://schemas.openxmlformats.org/officeDocument/2006/relationships/tags" Target="../tags/tag1075.xml"/><Relationship Id="rId3" Type="http://schemas.openxmlformats.org/officeDocument/2006/relationships/tags" Target="../tags/tag1056.xml"/><Relationship Id="rId29" Type="http://schemas.openxmlformats.org/officeDocument/2006/relationships/tags" Target="../tags/tag1074.xml"/><Relationship Id="rId28" Type="http://schemas.openxmlformats.org/officeDocument/2006/relationships/image" Target="../media/image34.svg"/><Relationship Id="rId27" Type="http://schemas.openxmlformats.org/officeDocument/2006/relationships/image" Target="../media/image33.png"/><Relationship Id="rId26" Type="http://schemas.openxmlformats.org/officeDocument/2006/relationships/tags" Target="../tags/tag1073.xml"/><Relationship Id="rId25" Type="http://schemas.openxmlformats.org/officeDocument/2006/relationships/tags" Target="../tags/tag1072.xml"/><Relationship Id="rId24" Type="http://schemas.openxmlformats.org/officeDocument/2006/relationships/tags" Target="../tags/tag1071.xml"/><Relationship Id="rId23" Type="http://schemas.openxmlformats.org/officeDocument/2006/relationships/tags" Target="../tags/tag1070.xml"/><Relationship Id="rId22" Type="http://schemas.openxmlformats.org/officeDocument/2006/relationships/tags" Target="../tags/tag1069.xml"/><Relationship Id="rId21" Type="http://schemas.openxmlformats.org/officeDocument/2006/relationships/image" Target="../media/image24.svg"/><Relationship Id="rId20" Type="http://schemas.openxmlformats.org/officeDocument/2006/relationships/image" Target="../media/image23.png"/><Relationship Id="rId2" Type="http://schemas.openxmlformats.org/officeDocument/2006/relationships/tags" Target="../tags/tag1055.xml"/><Relationship Id="rId19" Type="http://schemas.openxmlformats.org/officeDocument/2006/relationships/tags" Target="../tags/tag1068.xml"/><Relationship Id="rId18" Type="http://schemas.openxmlformats.org/officeDocument/2006/relationships/tags" Target="../tags/tag1067.xml"/><Relationship Id="rId17" Type="http://schemas.openxmlformats.org/officeDocument/2006/relationships/tags" Target="../tags/tag1066.xml"/><Relationship Id="rId16" Type="http://schemas.openxmlformats.org/officeDocument/2006/relationships/tags" Target="../tags/tag1065.xml"/><Relationship Id="rId15" Type="http://schemas.openxmlformats.org/officeDocument/2006/relationships/tags" Target="../tags/tag1064.xml"/><Relationship Id="rId14" Type="http://schemas.openxmlformats.org/officeDocument/2006/relationships/image" Target="../media/image16.svg"/><Relationship Id="rId13" Type="http://schemas.openxmlformats.org/officeDocument/2006/relationships/image" Target="../media/image15.png"/><Relationship Id="rId12" Type="http://schemas.openxmlformats.org/officeDocument/2006/relationships/tags" Target="../tags/tag1063.xml"/><Relationship Id="rId11" Type="http://schemas.openxmlformats.org/officeDocument/2006/relationships/tags" Target="../tags/tag1062.xml"/><Relationship Id="rId10" Type="http://schemas.openxmlformats.org/officeDocument/2006/relationships/tags" Target="../tags/tag1061.xml"/><Relationship Id="rId1" Type="http://schemas.openxmlformats.org/officeDocument/2006/relationships/tags" Target="../tags/tag1054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083.xml"/><Relationship Id="rId8" Type="http://schemas.openxmlformats.org/officeDocument/2006/relationships/tags" Target="../tags/tag1082.xml"/><Relationship Id="rId7" Type="http://schemas.openxmlformats.org/officeDocument/2006/relationships/tags" Target="../tags/tag1081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tags" Target="../tags/tag1080.xml"/><Relationship Id="rId31" Type="http://schemas.openxmlformats.org/officeDocument/2006/relationships/slideLayout" Target="../slideLayouts/slideLayout40.xml"/><Relationship Id="rId30" Type="http://schemas.openxmlformats.org/officeDocument/2006/relationships/tags" Target="../tags/tag1098.xml"/><Relationship Id="rId3" Type="http://schemas.openxmlformats.org/officeDocument/2006/relationships/tags" Target="../tags/tag1079.xml"/><Relationship Id="rId29" Type="http://schemas.openxmlformats.org/officeDocument/2006/relationships/tags" Target="../tags/tag1097.xml"/><Relationship Id="rId28" Type="http://schemas.openxmlformats.org/officeDocument/2006/relationships/tags" Target="../tags/tag1096.xml"/><Relationship Id="rId27" Type="http://schemas.openxmlformats.org/officeDocument/2006/relationships/image" Target="../media/image34.svg"/><Relationship Id="rId26" Type="http://schemas.openxmlformats.org/officeDocument/2006/relationships/image" Target="../media/image33.png"/><Relationship Id="rId25" Type="http://schemas.openxmlformats.org/officeDocument/2006/relationships/tags" Target="../tags/tag1095.xml"/><Relationship Id="rId24" Type="http://schemas.openxmlformats.org/officeDocument/2006/relationships/tags" Target="../tags/tag1094.xml"/><Relationship Id="rId23" Type="http://schemas.openxmlformats.org/officeDocument/2006/relationships/tags" Target="../tags/tag1093.xml"/><Relationship Id="rId22" Type="http://schemas.openxmlformats.org/officeDocument/2006/relationships/tags" Target="../tags/tag1092.xml"/><Relationship Id="rId21" Type="http://schemas.openxmlformats.org/officeDocument/2006/relationships/tags" Target="../tags/tag1091.xml"/><Relationship Id="rId20" Type="http://schemas.openxmlformats.org/officeDocument/2006/relationships/image" Target="../media/image24.svg"/><Relationship Id="rId2" Type="http://schemas.openxmlformats.org/officeDocument/2006/relationships/tags" Target="../tags/tag1078.xml"/><Relationship Id="rId19" Type="http://schemas.openxmlformats.org/officeDocument/2006/relationships/image" Target="../media/image23.png"/><Relationship Id="rId18" Type="http://schemas.openxmlformats.org/officeDocument/2006/relationships/tags" Target="../tags/tag1090.xml"/><Relationship Id="rId17" Type="http://schemas.openxmlformats.org/officeDocument/2006/relationships/tags" Target="../tags/tag1089.xml"/><Relationship Id="rId16" Type="http://schemas.openxmlformats.org/officeDocument/2006/relationships/tags" Target="../tags/tag1088.xml"/><Relationship Id="rId15" Type="http://schemas.openxmlformats.org/officeDocument/2006/relationships/tags" Target="../tags/tag1087.xml"/><Relationship Id="rId14" Type="http://schemas.openxmlformats.org/officeDocument/2006/relationships/tags" Target="../tags/tag1086.xml"/><Relationship Id="rId13" Type="http://schemas.openxmlformats.org/officeDocument/2006/relationships/image" Target="../media/image36.svg"/><Relationship Id="rId12" Type="http://schemas.openxmlformats.org/officeDocument/2006/relationships/image" Target="../media/image35.png"/><Relationship Id="rId11" Type="http://schemas.openxmlformats.org/officeDocument/2006/relationships/tags" Target="../tags/tag1085.xml"/><Relationship Id="rId10" Type="http://schemas.openxmlformats.org/officeDocument/2006/relationships/tags" Target="../tags/tag1084.xml"/><Relationship Id="rId1" Type="http://schemas.openxmlformats.org/officeDocument/2006/relationships/tags" Target="../tags/tag107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7" Type="http://schemas.openxmlformats.org/officeDocument/2006/relationships/tags" Target="../tags/tag1104.xml"/><Relationship Id="rId6" Type="http://schemas.openxmlformats.org/officeDocument/2006/relationships/tags" Target="../tags/tag1103.xml"/><Relationship Id="rId5" Type="http://schemas.openxmlformats.org/officeDocument/2006/relationships/tags" Target="../tags/tag1102.xml"/><Relationship Id="rId4" Type="http://schemas.openxmlformats.org/officeDocument/2006/relationships/tags" Target="../tags/tag1101.xml"/><Relationship Id="rId3" Type="http://schemas.openxmlformats.org/officeDocument/2006/relationships/image" Target="../media/image37.jpeg"/><Relationship Id="rId2" Type="http://schemas.openxmlformats.org/officeDocument/2006/relationships/tags" Target="../tags/tag1100.xml"/><Relationship Id="rId1" Type="http://schemas.openxmlformats.org/officeDocument/2006/relationships/tags" Target="../tags/tag109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113.xml"/><Relationship Id="rId8" Type="http://schemas.openxmlformats.org/officeDocument/2006/relationships/tags" Target="../tags/tag1112.xml"/><Relationship Id="rId7" Type="http://schemas.openxmlformats.org/officeDocument/2006/relationships/tags" Target="../tags/tag1111.xml"/><Relationship Id="rId6" Type="http://schemas.openxmlformats.org/officeDocument/2006/relationships/tags" Target="../tags/tag1110.xml"/><Relationship Id="rId5" Type="http://schemas.openxmlformats.org/officeDocument/2006/relationships/tags" Target="../tags/tag1109.xml"/><Relationship Id="rId4" Type="http://schemas.openxmlformats.org/officeDocument/2006/relationships/tags" Target="../tags/tag1108.xml"/><Relationship Id="rId3" Type="http://schemas.openxmlformats.org/officeDocument/2006/relationships/tags" Target="../tags/tag1107.xml"/><Relationship Id="rId2" Type="http://schemas.openxmlformats.org/officeDocument/2006/relationships/tags" Target="../tags/tag1106.xml"/><Relationship Id="rId16" Type="http://schemas.openxmlformats.org/officeDocument/2006/relationships/slideLayout" Target="../slideLayouts/slideLayout38.xml"/><Relationship Id="rId15" Type="http://schemas.openxmlformats.org/officeDocument/2006/relationships/tags" Target="../tags/tag1119.xml"/><Relationship Id="rId14" Type="http://schemas.openxmlformats.org/officeDocument/2006/relationships/tags" Target="../tags/tag1118.xml"/><Relationship Id="rId13" Type="http://schemas.openxmlformats.org/officeDocument/2006/relationships/tags" Target="../tags/tag1117.xml"/><Relationship Id="rId12" Type="http://schemas.openxmlformats.org/officeDocument/2006/relationships/tags" Target="../tags/tag1116.xml"/><Relationship Id="rId11" Type="http://schemas.openxmlformats.org/officeDocument/2006/relationships/tags" Target="../tags/tag1115.xml"/><Relationship Id="rId10" Type="http://schemas.openxmlformats.org/officeDocument/2006/relationships/tags" Target="../tags/tag1114.xml"/><Relationship Id="rId1" Type="http://schemas.openxmlformats.org/officeDocument/2006/relationships/tags" Target="../tags/tag1105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127.xml"/><Relationship Id="rId8" Type="http://schemas.openxmlformats.org/officeDocument/2006/relationships/tags" Target="../tags/tag1126.xml"/><Relationship Id="rId7" Type="http://schemas.openxmlformats.org/officeDocument/2006/relationships/tags" Target="../tags/tag1125.xml"/><Relationship Id="rId6" Type="http://schemas.openxmlformats.org/officeDocument/2006/relationships/tags" Target="../tags/tag1124.xml"/><Relationship Id="rId5" Type="http://schemas.openxmlformats.org/officeDocument/2006/relationships/image" Target="../media/image38.jpeg"/><Relationship Id="rId4" Type="http://schemas.openxmlformats.org/officeDocument/2006/relationships/tags" Target="../tags/tag1123.xml"/><Relationship Id="rId3" Type="http://schemas.openxmlformats.org/officeDocument/2006/relationships/tags" Target="../tags/tag1122.xml"/><Relationship Id="rId2" Type="http://schemas.openxmlformats.org/officeDocument/2006/relationships/tags" Target="../tags/tag1121.xml"/><Relationship Id="rId19" Type="http://schemas.openxmlformats.org/officeDocument/2006/relationships/slideLayout" Target="../slideLayouts/slideLayout37.xml"/><Relationship Id="rId18" Type="http://schemas.openxmlformats.org/officeDocument/2006/relationships/tags" Target="../tags/tag1134.xml"/><Relationship Id="rId17" Type="http://schemas.openxmlformats.org/officeDocument/2006/relationships/tags" Target="../tags/tag1133.xml"/><Relationship Id="rId16" Type="http://schemas.openxmlformats.org/officeDocument/2006/relationships/tags" Target="../tags/tag1132.xml"/><Relationship Id="rId15" Type="http://schemas.openxmlformats.org/officeDocument/2006/relationships/image" Target="../media/image40.jpeg"/><Relationship Id="rId14" Type="http://schemas.openxmlformats.org/officeDocument/2006/relationships/tags" Target="../tags/tag1131.xml"/><Relationship Id="rId13" Type="http://schemas.openxmlformats.org/officeDocument/2006/relationships/tags" Target="../tags/tag1130.xml"/><Relationship Id="rId12" Type="http://schemas.openxmlformats.org/officeDocument/2006/relationships/tags" Target="../tags/tag1129.xml"/><Relationship Id="rId11" Type="http://schemas.openxmlformats.org/officeDocument/2006/relationships/tags" Target="../tags/tag1128.xml"/><Relationship Id="rId10" Type="http://schemas.openxmlformats.org/officeDocument/2006/relationships/image" Target="../media/image39.png"/><Relationship Id="rId1" Type="http://schemas.openxmlformats.org/officeDocument/2006/relationships/tags" Target="../tags/tag1120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jpeg"/><Relationship Id="rId8" Type="http://schemas.openxmlformats.org/officeDocument/2006/relationships/tags" Target="../tags/tag1141.xml"/><Relationship Id="rId7" Type="http://schemas.openxmlformats.org/officeDocument/2006/relationships/tags" Target="../tags/tag1140.xml"/><Relationship Id="rId6" Type="http://schemas.openxmlformats.org/officeDocument/2006/relationships/tags" Target="../tags/tag1139.xml"/><Relationship Id="rId5" Type="http://schemas.openxmlformats.org/officeDocument/2006/relationships/tags" Target="../tags/tag1138.xml"/><Relationship Id="rId4" Type="http://schemas.openxmlformats.org/officeDocument/2006/relationships/image" Target="../media/image41.jpeg"/><Relationship Id="rId3" Type="http://schemas.openxmlformats.org/officeDocument/2006/relationships/tags" Target="../tags/tag1137.xml"/><Relationship Id="rId2" Type="http://schemas.openxmlformats.org/officeDocument/2006/relationships/tags" Target="../tags/tag1136.xml"/><Relationship Id="rId18" Type="http://schemas.openxmlformats.org/officeDocument/2006/relationships/slideLayout" Target="../slideLayouts/slideLayout36.xml"/><Relationship Id="rId17" Type="http://schemas.openxmlformats.org/officeDocument/2006/relationships/tags" Target="../tags/tag1148.xml"/><Relationship Id="rId16" Type="http://schemas.openxmlformats.org/officeDocument/2006/relationships/tags" Target="../tags/tag1147.xml"/><Relationship Id="rId15" Type="http://schemas.openxmlformats.org/officeDocument/2006/relationships/tags" Target="../tags/tag1146.xml"/><Relationship Id="rId14" Type="http://schemas.openxmlformats.org/officeDocument/2006/relationships/image" Target="../media/image43.jpeg"/><Relationship Id="rId13" Type="http://schemas.openxmlformats.org/officeDocument/2006/relationships/tags" Target="../tags/tag1145.xml"/><Relationship Id="rId12" Type="http://schemas.openxmlformats.org/officeDocument/2006/relationships/tags" Target="../tags/tag1144.xml"/><Relationship Id="rId11" Type="http://schemas.openxmlformats.org/officeDocument/2006/relationships/tags" Target="../tags/tag1143.xml"/><Relationship Id="rId10" Type="http://schemas.openxmlformats.org/officeDocument/2006/relationships/tags" Target="../tags/tag1142.xml"/><Relationship Id="rId1" Type="http://schemas.openxmlformats.org/officeDocument/2006/relationships/tags" Target="../tags/tag1135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5.xml"/><Relationship Id="rId6" Type="http://schemas.openxmlformats.org/officeDocument/2006/relationships/tags" Target="../tags/tag1153.xml"/><Relationship Id="rId5" Type="http://schemas.openxmlformats.org/officeDocument/2006/relationships/tags" Target="../tags/tag1152.xml"/><Relationship Id="rId4" Type="http://schemas.openxmlformats.org/officeDocument/2006/relationships/tags" Target="../tags/tag1151.xml"/><Relationship Id="rId3" Type="http://schemas.openxmlformats.org/officeDocument/2006/relationships/image" Target="../media/image44.jpeg"/><Relationship Id="rId2" Type="http://schemas.openxmlformats.org/officeDocument/2006/relationships/tags" Target="../tags/tag1150.xml"/><Relationship Id="rId1" Type="http://schemas.openxmlformats.org/officeDocument/2006/relationships/tags" Target="../tags/tag1149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8.xml"/><Relationship Id="rId3" Type="http://schemas.openxmlformats.org/officeDocument/2006/relationships/tags" Target="../tags/tag1156.xml"/><Relationship Id="rId2" Type="http://schemas.openxmlformats.org/officeDocument/2006/relationships/tags" Target="../tags/tag1155.xml"/><Relationship Id="rId1" Type="http://schemas.openxmlformats.org/officeDocument/2006/relationships/tags" Target="../tags/tag1154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163.xml"/><Relationship Id="rId8" Type="http://schemas.openxmlformats.org/officeDocument/2006/relationships/tags" Target="../tags/tag1162.xml"/><Relationship Id="rId7" Type="http://schemas.openxmlformats.org/officeDocument/2006/relationships/image" Target="../media/image46.jpeg"/><Relationship Id="rId6" Type="http://schemas.openxmlformats.org/officeDocument/2006/relationships/tags" Target="../tags/tag1161.xml"/><Relationship Id="rId5" Type="http://schemas.openxmlformats.org/officeDocument/2006/relationships/tags" Target="../tags/tag1160.xml"/><Relationship Id="rId4" Type="http://schemas.openxmlformats.org/officeDocument/2006/relationships/tags" Target="../tags/tag1159.xml"/><Relationship Id="rId3" Type="http://schemas.openxmlformats.org/officeDocument/2006/relationships/image" Target="../media/image45.jpeg"/><Relationship Id="rId2" Type="http://schemas.openxmlformats.org/officeDocument/2006/relationships/tags" Target="../tags/tag1158.xml"/><Relationship Id="rId11" Type="http://schemas.openxmlformats.org/officeDocument/2006/relationships/slideLayout" Target="../slideLayouts/slideLayout34.xml"/><Relationship Id="rId10" Type="http://schemas.openxmlformats.org/officeDocument/2006/relationships/tags" Target="../tags/tag1164.xml"/><Relationship Id="rId1" Type="http://schemas.openxmlformats.org/officeDocument/2006/relationships/tags" Target="../tags/tag1157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jpeg"/><Relationship Id="rId8" Type="http://schemas.openxmlformats.org/officeDocument/2006/relationships/tags" Target="../tags/tag1171.xml"/><Relationship Id="rId7" Type="http://schemas.openxmlformats.org/officeDocument/2006/relationships/tags" Target="../tags/tag1170.xml"/><Relationship Id="rId6" Type="http://schemas.openxmlformats.org/officeDocument/2006/relationships/tags" Target="../tags/tag1169.xml"/><Relationship Id="rId5" Type="http://schemas.openxmlformats.org/officeDocument/2006/relationships/tags" Target="../tags/tag1168.xml"/><Relationship Id="rId4" Type="http://schemas.openxmlformats.org/officeDocument/2006/relationships/image" Target="../media/image47.jpeg"/><Relationship Id="rId3" Type="http://schemas.openxmlformats.org/officeDocument/2006/relationships/tags" Target="../tags/tag1167.xml"/><Relationship Id="rId2" Type="http://schemas.openxmlformats.org/officeDocument/2006/relationships/tags" Target="../tags/tag1166.xml"/><Relationship Id="rId13" Type="http://schemas.openxmlformats.org/officeDocument/2006/relationships/slideLayout" Target="../slideLayouts/slideLayout33.xml"/><Relationship Id="rId12" Type="http://schemas.openxmlformats.org/officeDocument/2006/relationships/tags" Target="../tags/tag1174.xml"/><Relationship Id="rId11" Type="http://schemas.openxmlformats.org/officeDocument/2006/relationships/tags" Target="../tags/tag1173.xml"/><Relationship Id="rId10" Type="http://schemas.openxmlformats.org/officeDocument/2006/relationships/tags" Target="../tags/tag1172.xml"/><Relationship Id="rId1" Type="http://schemas.openxmlformats.org/officeDocument/2006/relationships/tags" Target="../tags/tag116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96.xml"/><Relationship Id="rId8" Type="http://schemas.openxmlformats.org/officeDocument/2006/relationships/tags" Target="../tags/tag895.xml"/><Relationship Id="rId7" Type="http://schemas.openxmlformats.org/officeDocument/2006/relationships/tags" Target="../tags/tag894.xml"/><Relationship Id="rId6" Type="http://schemas.openxmlformats.org/officeDocument/2006/relationships/tags" Target="../tags/tag893.xml"/><Relationship Id="rId5" Type="http://schemas.openxmlformats.org/officeDocument/2006/relationships/tags" Target="../tags/tag892.xml"/><Relationship Id="rId4" Type="http://schemas.openxmlformats.org/officeDocument/2006/relationships/tags" Target="../tags/tag891.xml"/><Relationship Id="rId3" Type="http://schemas.openxmlformats.org/officeDocument/2006/relationships/tags" Target="../tags/tag890.xml"/><Relationship Id="rId2" Type="http://schemas.openxmlformats.org/officeDocument/2006/relationships/tags" Target="../tags/tag889.xml"/><Relationship Id="rId13" Type="http://schemas.openxmlformats.org/officeDocument/2006/relationships/slideLayout" Target="../slideLayouts/slideLayout57.xml"/><Relationship Id="rId12" Type="http://schemas.openxmlformats.org/officeDocument/2006/relationships/tags" Target="../tags/tag899.xml"/><Relationship Id="rId11" Type="http://schemas.openxmlformats.org/officeDocument/2006/relationships/tags" Target="../tags/tag898.xml"/><Relationship Id="rId10" Type="http://schemas.openxmlformats.org/officeDocument/2006/relationships/tags" Target="../tags/tag897.xml"/><Relationship Id="rId1" Type="http://schemas.openxmlformats.org/officeDocument/2006/relationships/tags" Target="../tags/tag888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180.xml"/><Relationship Id="rId8" Type="http://schemas.openxmlformats.org/officeDocument/2006/relationships/image" Target="../media/image32.svg"/><Relationship Id="rId7" Type="http://schemas.openxmlformats.org/officeDocument/2006/relationships/image" Target="../media/image31.png"/><Relationship Id="rId6" Type="http://schemas.openxmlformats.org/officeDocument/2006/relationships/tags" Target="../tags/tag1179.xml"/><Relationship Id="rId5" Type="http://schemas.openxmlformats.org/officeDocument/2006/relationships/tags" Target="../tags/tag1178.xml"/><Relationship Id="rId4" Type="http://schemas.openxmlformats.org/officeDocument/2006/relationships/image" Target="../media/image49.jpeg"/><Relationship Id="rId3" Type="http://schemas.openxmlformats.org/officeDocument/2006/relationships/tags" Target="../tags/tag1177.xml"/><Relationship Id="rId2" Type="http://schemas.openxmlformats.org/officeDocument/2006/relationships/tags" Target="../tags/tag1176.xml"/><Relationship Id="rId12" Type="http://schemas.openxmlformats.org/officeDocument/2006/relationships/slideLayout" Target="../slideLayouts/slideLayout32.xml"/><Relationship Id="rId11" Type="http://schemas.openxmlformats.org/officeDocument/2006/relationships/tags" Target="../tags/tag1182.xml"/><Relationship Id="rId10" Type="http://schemas.openxmlformats.org/officeDocument/2006/relationships/tags" Target="../tags/tag1181.xml"/><Relationship Id="rId1" Type="http://schemas.openxmlformats.org/officeDocument/2006/relationships/tags" Target="../tags/tag1175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1.xml"/><Relationship Id="rId6" Type="http://schemas.openxmlformats.org/officeDocument/2006/relationships/tags" Target="../tags/tag1187.xml"/><Relationship Id="rId5" Type="http://schemas.openxmlformats.org/officeDocument/2006/relationships/tags" Target="../tags/tag1186.xml"/><Relationship Id="rId4" Type="http://schemas.openxmlformats.org/officeDocument/2006/relationships/tags" Target="../tags/tag1185.xml"/><Relationship Id="rId3" Type="http://schemas.openxmlformats.org/officeDocument/2006/relationships/image" Target="../media/image50.jpeg"/><Relationship Id="rId2" Type="http://schemas.openxmlformats.org/officeDocument/2006/relationships/tags" Target="../tags/tag1184.xml"/><Relationship Id="rId1" Type="http://schemas.openxmlformats.org/officeDocument/2006/relationships/tags" Target="../tags/tag1183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196.xml"/><Relationship Id="rId8" Type="http://schemas.openxmlformats.org/officeDocument/2006/relationships/tags" Target="../tags/tag1195.xml"/><Relationship Id="rId7" Type="http://schemas.openxmlformats.org/officeDocument/2006/relationships/tags" Target="../tags/tag1194.xml"/><Relationship Id="rId6" Type="http://schemas.openxmlformats.org/officeDocument/2006/relationships/tags" Target="../tags/tag1193.xml"/><Relationship Id="rId5" Type="http://schemas.openxmlformats.org/officeDocument/2006/relationships/tags" Target="../tags/tag1192.xml"/><Relationship Id="rId4" Type="http://schemas.openxmlformats.org/officeDocument/2006/relationships/tags" Target="../tags/tag1191.xml"/><Relationship Id="rId3" Type="http://schemas.openxmlformats.org/officeDocument/2006/relationships/tags" Target="../tags/tag1190.xml"/><Relationship Id="rId20" Type="http://schemas.openxmlformats.org/officeDocument/2006/relationships/slideLayout" Target="../slideLayouts/slideLayout30.xml"/><Relationship Id="rId2" Type="http://schemas.openxmlformats.org/officeDocument/2006/relationships/tags" Target="../tags/tag1189.xml"/><Relationship Id="rId19" Type="http://schemas.openxmlformats.org/officeDocument/2006/relationships/tags" Target="../tags/tag1206.xml"/><Relationship Id="rId18" Type="http://schemas.openxmlformats.org/officeDocument/2006/relationships/tags" Target="../tags/tag1205.xml"/><Relationship Id="rId17" Type="http://schemas.openxmlformats.org/officeDocument/2006/relationships/tags" Target="../tags/tag1204.xml"/><Relationship Id="rId16" Type="http://schemas.openxmlformats.org/officeDocument/2006/relationships/tags" Target="../tags/tag1203.xml"/><Relationship Id="rId15" Type="http://schemas.openxmlformats.org/officeDocument/2006/relationships/tags" Target="../tags/tag1202.xml"/><Relationship Id="rId14" Type="http://schemas.openxmlformats.org/officeDocument/2006/relationships/tags" Target="../tags/tag1201.xml"/><Relationship Id="rId13" Type="http://schemas.openxmlformats.org/officeDocument/2006/relationships/tags" Target="../tags/tag1200.xml"/><Relationship Id="rId12" Type="http://schemas.openxmlformats.org/officeDocument/2006/relationships/tags" Target="../tags/tag1199.xml"/><Relationship Id="rId11" Type="http://schemas.openxmlformats.org/officeDocument/2006/relationships/tags" Target="../tags/tag1198.xml"/><Relationship Id="rId10" Type="http://schemas.openxmlformats.org/officeDocument/2006/relationships/tags" Target="../tags/tag1197.xml"/><Relationship Id="rId1" Type="http://schemas.openxmlformats.org/officeDocument/2006/relationships/tags" Target="../tags/tag1188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1213.xml"/><Relationship Id="rId8" Type="http://schemas.openxmlformats.org/officeDocument/2006/relationships/tags" Target="../tags/tag1212.xml"/><Relationship Id="rId7" Type="http://schemas.openxmlformats.org/officeDocument/2006/relationships/tags" Target="../tags/tag1211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tags" Target="../tags/tag1210.xml"/><Relationship Id="rId3" Type="http://schemas.openxmlformats.org/officeDocument/2006/relationships/tags" Target="../tags/tag1209.xml"/><Relationship Id="rId20" Type="http://schemas.openxmlformats.org/officeDocument/2006/relationships/slideLayout" Target="../slideLayouts/slideLayout29.xml"/><Relationship Id="rId2" Type="http://schemas.openxmlformats.org/officeDocument/2006/relationships/tags" Target="../tags/tag1208.xml"/><Relationship Id="rId19" Type="http://schemas.openxmlformats.org/officeDocument/2006/relationships/tags" Target="../tags/tag1219.xml"/><Relationship Id="rId18" Type="http://schemas.openxmlformats.org/officeDocument/2006/relationships/tags" Target="../tags/tag1218.xml"/><Relationship Id="rId17" Type="http://schemas.openxmlformats.org/officeDocument/2006/relationships/tags" Target="../tags/tag1217.xml"/><Relationship Id="rId16" Type="http://schemas.openxmlformats.org/officeDocument/2006/relationships/image" Target="../media/image52.svg"/><Relationship Id="rId15" Type="http://schemas.openxmlformats.org/officeDocument/2006/relationships/image" Target="../media/image51.png"/><Relationship Id="rId14" Type="http://schemas.openxmlformats.org/officeDocument/2006/relationships/tags" Target="../tags/tag1216.xml"/><Relationship Id="rId13" Type="http://schemas.openxmlformats.org/officeDocument/2006/relationships/tags" Target="../tags/tag1215.xml"/><Relationship Id="rId12" Type="http://schemas.openxmlformats.org/officeDocument/2006/relationships/tags" Target="../tags/tag1214.xml"/><Relationship Id="rId11" Type="http://schemas.openxmlformats.org/officeDocument/2006/relationships/image" Target="../media/image36.svg"/><Relationship Id="rId10" Type="http://schemas.openxmlformats.org/officeDocument/2006/relationships/image" Target="../media/image35.png"/><Relationship Id="rId1" Type="http://schemas.openxmlformats.org/officeDocument/2006/relationships/tags" Target="../tags/tag1207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1227.xml"/><Relationship Id="rId8" Type="http://schemas.openxmlformats.org/officeDocument/2006/relationships/tags" Target="../tags/tag1226.xml"/><Relationship Id="rId7" Type="http://schemas.openxmlformats.org/officeDocument/2006/relationships/tags" Target="../tags/tag1225.xml"/><Relationship Id="rId6" Type="http://schemas.openxmlformats.org/officeDocument/2006/relationships/tags" Target="../tags/tag1224.xml"/><Relationship Id="rId5" Type="http://schemas.openxmlformats.org/officeDocument/2006/relationships/image" Target="../media/image53.jpeg"/><Relationship Id="rId4" Type="http://schemas.openxmlformats.org/officeDocument/2006/relationships/tags" Target="../tags/tag1223.xml"/><Relationship Id="rId3" Type="http://schemas.openxmlformats.org/officeDocument/2006/relationships/tags" Target="../tags/tag1222.xml"/><Relationship Id="rId24" Type="http://schemas.openxmlformats.org/officeDocument/2006/relationships/slideLayout" Target="../slideLayouts/slideLayout28.xml"/><Relationship Id="rId23" Type="http://schemas.openxmlformats.org/officeDocument/2006/relationships/tags" Target="../tags/tag1238.xml"/><Relationship Id="rId22" Type="http://schemas.openxmlformats.org/officeDocument/2006/relationships/tags" Target="../tags/tag1237.xml"/><Relationship Id="rId21" Type="http://schemas.openxmlformats.org/officeDocument/2006/relationships/tags" Target="../tags/tag1236.xml"/><Relationship Id="rId20" Type="http://schemas.openxmlformats.org/officeDocument/2006/relationships/image" Target="../media/image56.jpeg"/><Relationship Id="rId2" Type="http://schemas.openxmlformats.org/officeDocument/2006/relationships/tags" Target="../tags/tag1221.xml"/><Relationship Id="rId19" Type="http://schemas.openxmlformats.org/officeDocument/2006/relationships/tags" Target="../tags/tag1235.xml"/><Relationship Id="rId18" Type="http://schemas.openxmlformats.org/officeDocument/2006/relationships/tags" Target="../tags/tag1234.xml"/><Relationship Id="rId17" Type="http://schemas.openxmlformats.org/officeDocument/2006/relationships/tags" Target="../tags/tag1233.xml"/><Relationship Id="rId16" Type="http://schemas.openxmlformats.org/officeDocument/2006/relationships/tags" Target="../tags/tag1232.xml"/><Relationship Id="rId15" Type="http://schemas.openxmlformats.org/officeDocument/2006/relationships/image" Target="../media/image55.jpeg"/><Relationship Id="rId14" Type="http://schemas.openxmlformats.org/officeDocument/2006/relationships/tags" Target="../tags/tag1231.xml"/><Relationship Id="rId13" Type="http://schemas.openxmlformats.org/officeDocument/2006/relationships/tags" Target="../tags/tag1230.xml"/><Relationship Id="rId12" Type="http://schemas.openxmlformats.org/officeDocument/2006/relationships/tags" Target="../tags/tag1229.xml"/><Relationship Id="rId11" Type="http://schemas.openxmlformats.org/officeDocument/2006/relationships/tags" Target="../tags/tag1228.xml"/><Relationship Id="rId10" Type="http://schemas.openxmlformats.org/officeDocument/2006/relationships/image" Target="../media/image54.jpeg"/><Relationship Id="rId1" Type="http://schemas.openxmlformats.org/officeDocument/2006/relationships/tags" Target="../tags/tag1220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1247.xml"/><Relationship Id="rId8" Type="http://schemas.openxmlformats.org/officeDocument/2006/relationships/tags" Target="../tags/tag1246.xml"/><Relationship Id="rId7" Type="http://schemas.openxmlformats.org/officeDocument/2006/relationships/tags" Target="../tags/tag1245.xml"/><Relationship Id="rId6" Type="http://schemas.openxmlformats.org/officeDocument/2006/relationships/tags" Target="../tags/tag1244.xml"/><Relationship Id="rId5" Type="http://schemas.openxmlformats.org/officeDocument/2006/relationships/tags" Target="../tags/tag1243.xml"/><Relationship Id="rId4" Type="http://schemas.openxmlformats.org/officeDocument/2006/relationships/tags" Target="../tags/tag1242.xml"/><Relationship Id="rId3" Type="http://schemas.openxmlformats.org/officeDocument/2006/relationships/tags" Target="../tags/tag1241.xml"/><Relationship Id="rId2" Type="http://schemas.openxmlformats.org/officeDocument/2006/relationships/tags" Target="../tags/tag1240.xml"/><Relationship Id="rId16" Type="http://schemas.openxmlformats.org/officeDocument/2006/relationships/slideLayout" Target="../slideLayouts/slideLayout27.xml"/><Relationship Id="rId15" Type="http://schemas.openxmlformats.org/officeDocument/2006/relationships/tags" Target="../tags/tag1253.xml"/><Relationship Id="rId14" Type="http://schemas.openxmlformats.org/officeDocument/2006/relationships/tags" Target="../tags/tag1252.xml"/><Relationship Id="rId13" Type="http://schemas.openxmlformats.org/officeDocument/2006/relationships/tags" Target="../tags/tag1251.xml"/><Relationship Id="rId12" Type="http://schemas.openxmlformats.org/officeDocument/2006/relationships/tags" Target="../tags/tag1250.xml"/><Relationship Id="rId11" Type="http://schemas.openxmlformats.org/officeDocument/2006/relationships/tags" Target="../tags/tag1249.xml"/><Relationship Id="rId10" Type="http://schemas.openxmlformats.org/officeDocument/2006/relationships/tags" Target="../tags/tag1248.xml"/><Relationship Id="rId1" Type="http://schemas.openxmlformats.org/officeDocument/2006/relationships/tags" Target="../tags/tag1239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262.xml"/><Relationship Id="rId8" Type="http://schemas.openxmlformats.org/officeDocument/2006/relationships/tags" Target="../tags/tag1261.xml"/><Relationship Id="rId7" Type="http://schemas.openxmlformats.org/officeDocument/2006/relationships/tags" Target="../tags/tag1260.xml"/><Relationship Id="rId6" Type="http://schemas.openxmlformats.org/officeDocument/2006/relationships/tags" Target="../tags/tag1259.xml"/><Relationship Id="rId5" Type="http://schemas.openxmlformats.org/officeDocument/2006/relationships/tags" Target="../tags/tag1258.xml"/><Relationship Id="rId4" Type="http://schemas.openxmlformats.org/officeDocument/2006/relationships/tags" Target="../tags/tag1257.xml"/><Relationship Id="rId3" Type="http://schemas.openxmlformats.org/officeDocument/2006/relationships/tags" Target="../tags/tag1256.xml"/><Relationship Id="rId2" Type="http://schemas.openxmlformats.org/officeDocument/2006/relationships/tags" Target="../tags/tag1255.xml"/><Relationship Id="rId18" Type="http://schemas.openxmlformats.org/officeDocument/2006/relationships/slideLayout" Target="../slideLayouts/slideLayout26.xml"/><Relationship Id="rId17" Type="http://schemas.openxmlformats.org/officeDocument/2006/relationships/tags" Target="../tags/tag1270.xml"/><Relationship Id="rId16" Type="http://schemas.openxmlformats.org/officeDocument/2006/relationships/tags" Target="../tags/tag1269.xml"/><Relationship Id="rId15" Type="http://schemas.openxmlformats.org/officeDocument/2006/relationships/tags" Target="../tags/tag1268.xml"/><Relationship Id="rId14" Type="http://schemas.openxmlformats.org/officeDocument/2006/relationships/tags" Target="../tags/tag1267.xml"/><Relationship Id="rId13" Type="http://schemas.openxmlformats.org/officeDocument/2006/relationships/tags" Target="../tags/tag1266.xml"/><Relationship Id="rId12" Type="http://schemas.openxmlformats.org/officeDocument/2006/relationships/tags" Target="../tags/tag1265.xml"/><Relationship Id="rId11" Type="http://schemas.openxmlformats.org/officeDocument/2006/relationships/tags" Target="../tags/tag1264.xml"/><Relationship Id="rId10" Type="http://schemas.openxmlformats.org/officeDocument/2006/relationships/tags" Target="../tags/tag1263.xml"/><Relationship Id="rId1" Type="http://schemas.openxmlformats.org/officeDocument/2006/relationships/tags" Target="../tags/tag1254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278.xml"/><Relationship Id="rId8" Type="http://schemas.openxmlformats.org/officeDocument/2006/relationships/tags" Target="../tags/tag1277.xml"/><Relationship Id="rId7" Type="http://schemas.openxmlformats.org/officeDocument/2006/relationships/tags" Target="../tags/tag1276.xml"/><Relationship Id="rId6" Type="http://schemas.openxmlformats.org/officeDocument/2006/relationships/tags" Target="../tags/tag1275.xml"/><Relationship Id="rId5" Type="http://schemas.openxmlformats.org/officeDocument/2006/relationships/tags" Target="../tags/tag1274.xml"/><Relationship Id="rId4" Type="http://schemas.openxmlformats.org/officeDocument/2006/relationships/image" Target="../media/image57.jpeg"/><Relationship Id="rId3" Type="http://schemas.openxmlformats.org/officeDocument/2006/relationships/tags" Target="../tags/tag1273.xml"/><Relationship Id="rId21" Type="http://schemas.openxmlformats.org/officeDocument/2006/relationships/slideLayout" Target="../slideLayouts/slideLayout25.xml"/><Relationship Id="rId20" Type="http://schemas.openxmlformats.org/officeDocument/2006/relationships/tags" Target="../tags/tag1289.xml"/><Relationship Id="rId2" Type="http://schemas.openxmlformats.org/officeDocument/2006/relationships/tags" Target="../tags/tag1272.xml"/><Relationship Id="rId19" Type="http://schemas.openxmlformats.org/officeDocument/2006/relationships/tags" Target="../tags/tag1288.xml"/><Relationship Id="rId18" Type="http://schemas.openxmlformats.org/officeDocument/2006/relationships/tags" Target="../tags/tag1287.xml"/><Relationship Id="rId17" Type="http://schemas.openxmlformats.org/officeDocument/2006/relationships/tags" Target="../tags/tag1286.xml"/><Relationship Id="rId16" Type="http://schemas.openxmlformats.org/officeDocument/2006/relationships/tags" Target="../tags/tag1285.xml"/><Relationship Id="rId15" Type="http://schemas.openxmlformats.org/officeDocument/2006/relationships/tags" Target="../tags/tag1284.xml"/><Relationship Id="rId14" Type="http://schemas.openxmlformats.org/officeDocument/2006/relationships/tags" Target="../tags/tag1283.xml"/><Relationship Id="rId13" Type="http://schemas.openxmlformats.org/officeDocument/2006/relationships/tags" Target="../tags/tag1282.xml"/><Relationship Id="rId12" Type="http://schemas.openxmlformats.org/officeDocument/2006/relationships/tags" Target="../tags/tag1281.xml"/><Relationship Id="rId11" Type="http://schemas.openxmlformats.org/officeDocument/2006/relationships/tags" Target="../tags/tag1280.xml"/><Relationship Id="rId10" Type="http://schemas.openxmlformats.org/officeDocument/2006/relationships/tags" Target="../tags/tag1279.xml"/><Relationship Id="rId1" Type="http://schemas.openxmlformats.org/officeDocument/2006/relationships/tags" Target="../tags/tag1271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8.xml"/><Relationship Id="rId3" Type="http://schemas.openxmlformats.org/officeDocument/2006/relationships/tags" Target="../tags/tag1292.xml"/><Relationship Id="rId2" Type="http://schemas.openxmlformats.org/officeDocument/2006/relationships/tags" Target="../tags/tag1291.xml"/><Relationship Id="rId1" Type="http://schemas.openxmlformats.org/officeDocument/2006/relationships/tags" Target="../tags/tag1290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4.xml"/><Relationship Id="rId6" Type="http://schemas.openxmlformats.org/officeDocument/2006/relationships/tags" Target="../tags/tag1298.xml"/><Relationship Id="rId5" Type="http://schemas.openxmlformats.org/officeDocument/2006/relationships/tags" Target="../tags/tag1297.xml"/><Relationship Id="rId4" Type="http://schemas.openxmlformats.org/officeDocument/2006/relationships/tags" Target="../tags/tag1296.xml"/><Relationship Id="rId3" Type="http://schemas.openxmlformats.org/officeDocument/2006/relationships/tags" Target="../tags/tag1295.xml"/><Relationship Id="rId2" Type="http://schemas.openxmlformats.org/officeDocument/2006/relationships/tags" Target="../tags/tag1294.xml"/><Relationship Id="rId1" Type="http://schemas.openxmlformats.org/officeDocument/2006/relationships/tags" Target="../tags/tag129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8.xml"/><Relationship Id="rId4" Type="http://schemas.openxmlformats.org/officeDocument/2006/relationships/tags" Target="../tags/tag903.xml"/><Relationship Id="rId3" Type="http://schemas.openxmlformats.org/officeDocument/2006/relationships/tags" Target="../tags/tag902.xml"/><Relationship Id="rId2" Type="http://schemas.openxmlformats.org/officeDocument/2006/relationships/tags" Target="../tags/tag901.xml"/><Relationship Id="rId1" Type="http://schemas.openxmlformats.org/officeDocument/2006/relationships/tags" Target="../tags/tag900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7" Type="http://schemas.openxmlformats.org/officeDocument/2006/relationships/tags" Target="../tags/tag1304.xml"/><Relationship Id="rId6" Type="http://schemas.openxmlformats.org/officeDocument/2006/relationships/tags" Target="../tags/tag1303.xml"/><Relationship Id="rId5" Type="http://schemas.openxmlformats.org/officeDocument/2006/relationships/tags" Target="../tags/tag1302.xml"/><Relationship Id="rId4" Type="http://schemas.openxmlformats.org/officeDocument/2006/relationships/tags" Target="../tags/tag1301.xml"/><Relationship Id="rId3" Type="http://schemas.openxmlformats.org/officeDocument/2006/relationships/image" Target="../media/image58.jpeg"/><Relationship Id="rId2" Type="http://schemas.openxmlformats.org/officeDocument/2006/relationships/tags" Target="../tags/tag1300.xml"/><Relationship Id="rId1" Type="http://schemas.openxmlformats.org/officeDocument/2006/relationships/tags" Target="../tags/tag1299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312.xml"/><Relationship Id="rId8" Type="http://schemas.openxmlformats.org/officeDocument/2006/relationships/tags" Target="../tags/tag1311.xml"/><Relationship Id="rId7" Type="http://schemas.openxmlformats.org/officeDocument/2006/relationships/tags" Target="../tags/tag1310.xml"/><Relationship Id="rId6" Type="http://schemas.openxmlformats.org/officeDocument/2006/relationships/tags" Target="../tags/tag1309.xml"/><Relationship Id="rId5" Type="http://schemas.openxmlformats.org/officeDocument/2006/relationships/image" Target="../media/image59.jpeg"/><Relationship Id="rId4" Type="http://schemas.openxmlformats.org/officeDocument/2006/relationships/tags" Target="../tags/tag1308.xml"/><Relationship Id="rId3" Type="http://schemas.openxmlformats.org/officeDocument/2006/relationships/tags" Target="../tags/tag1307.xml"/><Relationship Id="rId20" Type="http://schemas.openxmlformats.org/officeDocument/2006/relationships/notesSlide" Target="../notesSlides/notesSlide2.xml"/><Relationship Id="rId2" Type="http://schemas.openxmlformats.org/officeDocument/2006/relationships/tags" Target="../tags/tag1306.xml"/><Relationship Id="rId19" Type="http://schemas.openxmlformats.org/officeDocument/2006/relationships/slideLayout" Target="../slideLayouts/slideLayout22.xml"/><Relationship Id="rId18" Type="http://schemas.openxmlformats.org/officeDocument/2006/relationships/tags" Target="../tags/tag1319.xml"/><Relationship Id="rId17" Type="http://schemas.openxmlformats.org/officeDocument/2006/relationships/tags" Target="../tags/tag1318.xml"/><Relationship Id="rId16" Type="http://schemas.openxmlformats.org/officeDocument/2006/relationships/tags" Target="../tags/tag1317.xml"/><Relationship Id="rId15" Type="http://schemas.openxmlformats.org/officeDocument/2006/relationships/image" Target="../media/image61.jpeg"/><Relationship Id="rId14" Type="http://schemas.openxmlformats.org/officeDocument/2006/relationships/tags" Target="../tags/tag1316.xml"/><Relationship Id="rId13" Type="http://schemas.openxmlformats.org/officeDocument/2006/relationships/tags" Target="../tags/tag1315.xml"/><Relationship Id="rId12" Type="http://schemas.openxmlformats.org/officeDocument/2006/relationships/tags" Target="../tags/tag1314.xml"/><Relationship Id="rId11" Type="http://schemas.openxmlformats.org/officeDocument/2006/relationships/tags" Target="../tags/tag1313.xml"/><Relationship Id="rId10" Type="http://schemas.openxmlformats.org/officeDocument/2006/relationships/image" Target="../media/image60.jpeg"/><Relationship Id="rId1" Type="http://schemas.openxmlformats.org/officeDocument/2006/relationships/tags" Target="../tags/tag1305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1328.xml"/><Relationship Id="rId8" Type="http://schemas.openxmlformats.org/officeDocument/2006/relationships/tags" Target="../tags/tag1327.xml"/><Relationship Id="rId7" Type="http://schemas.openxmlformats.org/officeDocument/2006/relationships/tags" Target="../tags/tag1326.xml"/><Relationship Id="rId6" Type="http://schemas.openxmlformats.org/officeDocument/2006/relationships/tags" Target="../tags/tag1325.xml"/><Relationship Id="rId5" Type="http://schemas.openxmlformats.org/officeDocument/2006/relationships/tags" Target="../tags/tag1324.xml"/><Relationship Id="rId4" Type="http://schemas.openxmlformats.org/officeDocument/2006/relationships/tags" Target="../tags/tag1323.xml"/><Relationship Id="rId3" Type="http://schemas.openxmlformats.org/officeDocument/2006/relationships/tags" Target="../tags/tag1322.xml"/><Relationship Id="rId21" Type="http://schemas.openxmlformats.org/officeDocument/2006/relationships/slideLayout" Target="../slideLayouts/slideLayout21.xml"/><Relationship Id="rId20" Type="http://schemas.openxmlformats.org/officeDocument/2006/relationships/tags" Target="../tags/tag1339.xml"/><Relationship Id="rId2" Type="http://schemas.openxmlformats.org/officeDocument/2006/relationships/tags" Target="../tags/tag1321.xml"/><Relationship Id="rId19" Type="http://schemas.openxmlformats.org/officeDocument/2006/relationships/tags" Target="../tags/tag1338.xml"/><Relationship Id="rId18" Type="http://schemas.openxmlformats.org/officeDocument/2006/relationships/tags" Target="../tags/tag1337.xml"/><Relationship Id="rId17" Type="http://schemas.openxmlformats.org/officeDocument/2006/relationships/tags" Target="../tags/tag1336.xml"/><Relationship Id="rId16" Type="http://schemas.openxmlformats.org/officeDocument/2006/relationships/tags" Target="../tags/tag1335.xml"/><Relationship Id="rId15" Type="http://schemas.openxmlformats.org/officeDocument/2006/relationships/tags" Target="../tags/tag1334.xml"/><Relationship Id="rId14" Type="http://schemas.openxmlformats.org/officeDocument/2006/relationships/tags" Target="../tags/tag1333.xml"/><Relationship Id="rId13" Type="http://schemas.openxmlformats.org/officeDocument/2006/relationships/tags" Target="../tags/tag1332.xml"/><Relationship Id="rId12" Type="http://schemas.openxmlformats.org/officeDocument/2006/relationships/tags" Target="../tags/tag1331.xml"/><Relationship Id="rId11" Type="http://schemas.openxmlformats.org/officeDocument/2006/relationships/tags" Target="../tags/tag1330.xml"/><Relationship Id="rId10" Type="http://schemas.openxmlformats.org/officeDocument/2006/relationships/tags" Target="../tags/tag1329.xml"/><Relationship Id="rId1" Type="http://schemas.openxmlformats.org/officeDocument/2006/relationships/tags" Target="../tags/tag1320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1347.xml"/><Relationship Id="rId8" Type="http://schemas.openxmlformats.org/officeDocument/2006/relationships/tags" Target="../tags/tag1346.xml"/><Relationship Id="rId7" Type="http://schemas.openxmlformats.org/officeDocument/2006/relationships/tags" Target="../tags/tag1345.xml"/><Relationship Id="rId6" Type="http://schemas.openxmlformats.org/officeDocument/2006/relationships/tags" Target="../tags/tag1344.xml"/><Relationship Id="rId5" Type="http://schemas.openxmlformats.org/officeDocument/2006/relationships/tags" Target="../tags/tag1343.xml"/><Relationship Id="rId4" Type="http://schemas.openxmlformats.org/officeDocument/2006/relationships/tags" Target="../tags/tag1342.xml"/><Relationship Id="rId3" Type="http://schemas.openxmlformats.org/officeDocument/2006/relationships/image" Target="../media/image62.jpeg"/><Relationship Id="rId2" Type="http://schemas.openxmlformats.org/officeDocument/2006/relationships/tags" Target="../tags/tag1341.xml"/><Relationship Id="rId17" Type="http://schemas.openxmlformats.org/officeDocument/2006/relationships/slideLayout" Target="../slideLayouts/slideLayout20.xml"/><Relationship Id="rId16" Type="http://schemas.openxmlformats.org/officeDocument/2006/relationships/tags" Target="../tags/tag1354.xml"/><Relationship Id="rId15" Type="http://schemas.openxmlformats.org/officeDocument/2006/relationships/tags" Target="../tags/tag1353.xml"/><Relationship Id="rId14" Type="http://schemas.openxmlformats.org/officeDocument/2006/relationships/tags" Target="../tags/tag1352.xml"/><Relationship Id="rId13" Type="http://schemas.openxmlformats.org/officeDocument/2006/relationships/tags" Target="../tags/tag1351.xml"/><Relationship Id="rId12" Type="http://schemas.openxmlformats.org/officeDocument/2006/relationships/tags" Target="../tags/tag1350.xml"/><Relationship Id="rId11" Type="http://schemas.openxmlformats.org/officeDocument/2006/relationships/tags" Target="../tags/tag1349.xml"/><Relationship Id="rId10" Type="http://schemas.openxmlformats.org/officeDocument/2006/relationships/tags" Target="../tags/tag1348.xml"/><Relationship Id="rId1" Type="http://schemas.openxmlformats.org/officeDocument/2006/relationships/tags" Target="../tags/tag1340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8.xml"/><Relationship Id="rId3" Type="http://schemas.openxmlformats.org/officeDocument/2006/relationships/tags" Target="../tags/tag1357.xml"/><Relationship Id="rId2" Type="http://schemas.openxmlformats.org/officeDocument/2006/relationships/tags" Target="../tags/tag1356.xml"/><Relationship Id="rId1" Type="http://schemas.openxmlformats.org/officeDocument/2006/relationships/tags" Target="../tags/tag1355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1365.xml"/><Relationship Id="rId8" Type="http://schemas.openxmlformats.org/officeDocument/2006/relationships/tags" Target="../tags/tag1364.xml"/><Relationship Id="rId7" Type="http://schemas.openxmlformats.org/officeDocument/2006/relationships/tags" Target="../tags/tag1363.xml"/><Relationship Id="rId6" Type="http://schemas.openxmlformats.org/officeDocument/2006/relationships/tags" Target="../tags/tag1362.xml"/><Relationship Id="rId5" Type="http://schemas.openxmlformats.org/officeDocument/2006/relationships/tags" Target="../tags/tag1361.xml"/><Relationship Id="rId4" Type="http://schemas.openxmlformats.org/officeDocument/2006/relationships/tags" Target="../tags/tag1360.xml"/><Relationship Id="rId3" Type="http://schemas.openxmlformats.org/officeDocument/2006/relationships/image" Target="../media/image63.jpeg"/><Relationship Id="rId2" Type="http://schemas.openxmlformats.org/officeDocument/2006/relationships/tags" Target="../tags/tag1359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1368.xml"/><Relationship Id="rId11" Type="http://schemas.openxmlformats.org/officeDocument/2006/relationships/tags" Target="../tags/tag1367.xml"/><Relationship Id="rId10" Type="http://schemas.openxmlformats.org/officeDocument/2006/relationships/tags" Target="../tags/tag1366.xml"/><Relationship Id="rId1" Type="http://schemas.openxmlformats.org/officeDocument/2006/relationships/tags" Target="../tags/tag1358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374.xml"/><Relationship Id="rId6" Type="http://schemas.openxmlformats.org/officeDocument/2006/relationships/tags" Target="../tags/tag1373.xml"/><Relationship Id="rId5" Type="http://schemas.openxmlformats.org/officeDocument/2006/relationships/tags" Target="../tags/tag1372.xml"/><Relationship Id="rId4" Type="http://schemas.openxmlformats.org/officeDocument/2006/relationships/tags" Target="../tags/tag1371.xml"/><Relationship Id="rId3" Type="http://schemas.openxmlformats.org/officeDocument/2006/relationships/image" Target="../media/image64.jpeg"/><Relationship Id="rId2" Type="http://schemas.openxmlformats.org/officeDocument/2006/relationships/tags" Target="../tags/tag1370.xml"/><Relationship Id="rId1" Type="http://schemas.openxmlformats.org/officeDocument/2006/relationships/tags" Target="../tags/tag1369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1381.xml"/><Relationship Id="rId8" Type="http://schemas.openxmlformats.org/officeDocument/2006/relationships/tags" Target="../tags/tag1380.xml"/><Relationship Id="rId7" Type="http://schemas.openxmlformats.org/officeDocument/2006/relationships/image" Target="../media/image32.svg"/><Relationship Id="rId6" Type="http://schemas.openxmlformats.org/officeDocument/2006/relationships/image" Target="../media/image31.png"/><Relationship Id="rId5" Type="http://schemas.openxmlformats.org/officeDocument/2006/relationships/tags" Target="../tags/tag1379.xml"/><Relationship Id="rId4" Type="http://schemas.openxmlformats.org/officeDocument/2006/relationships/tags" Target="../tags/tag1378.xml"/><Relationship Id="rId33" Type="http://schemas.openxmlformats.org/officeDocument/2006/relationships/slideLayout" Target="../slideLayouts/slideLayout16.xml"/><Relationship Id="rId32" Type="http://schemas.openxmlformats.org/officeDocument/2006/relationships/tags" Target="../tags/tag1398.xml"/><Relationship Id="rId31" Type="http://schemas.openxmlformats.org/officeDocument/2006/relationships/tags" Target="../tags/tag1397.xml"/><Relationship Id="rId30" Type="http://schemas.openxmlformats.org/officeDocument/2006/relationships/tags" Target="../tags/tag1396.xml"/><Relationship Id="rId3" Type="http://schemas.openxmlformats.org/officeDocument/2006/relationships/tags" Target="../tags/tag1377.xml"/><Relationship Id="rId29" Type="http://schemas.openxmlformats.org/officeDocument/2006/relationships/tags" Target="../tags/tag1395.xml"/><Relationship Id="rId28" Type="http://schemas.openxmlformats.org/officeDocument/2006/relationships/image" Target="../media/image34.svg"/><Relationship Id="rId27" Type="http://schemas.openxmlformats.org/officeDocument/2006/relationships/image" Target="../media/image33.png"/><Relationship Id="rId26" Type="http://schemas.openxmlformats.org/officeDocument/2006/relationships/tags" Target="../tags/tag1394.xml"/><Relationship Id="rId25" Type="http://schemas.openxmlformats.org/officeDocument/2006/relationships/tags" Target="../tags/tag1393.xml"/><Relationship Id="rId24" Type="http://schemas.openxmlformats.org/officeDocument/2006/relationships/tags" Target="../tags/tag1392.xml"/><Relationship Id="rId23" Type="http://schemas.openxmlformats.org/officeDocument/2006/relationships/tags" Target="../tags/tag1391.xml"/><Relationship Id="rId22" Type="http://schemas.openxmlformats.org/officeDocument/2006/relationships/tags" Target="../tags/tag1390.xml"/><Relationship Id="rId21" Type="http://schemas.openxmlformats.org/officeDocument/2006/relationships/image" Target="../media/image52.svg"/><Relationship Id="rId20" Type="http://schemas.openxmlformats.org/officeDocument/2006/relationships/image" Target="../media/image51.png"/><Relationship Id="rId2" Type="http://schemas.openxmlformats.org/officeDocument/2006/relationships/tags" Target="../tags/tag1376.xml"/><Relationship Id="rId19" Type="http://schemas.openxmlformats.org/officeDocument/2006/relationships/tags" Target="../tags/tag1389.xml"/><Relationship Id="rId18" Type="http://schemas.openxmlformats.org/officeDocument/2006/relationships/tags" Target="../tags/tag1388.xml"/><Relationship Id="rId17" Type="http://schemas.openxmlformats.org/officeDocument/2006/relationships/tags" Target="../tags/tag1387.xml"/><Relationship Id="rId16" Type="http://schemas.openxmlformats.org/officeDocument/2006/relationships/tags" Target="../tags/tag1386.xml"/><Relationship Id="rId15" Type="http://schemas.openxmlformats.org/officeDocument/2006/relationships/tags" Target="../tags/tag1385.xml"/><Relationship Id="rId14" Type="http://schemas.openxmlformats.org/officeDocument/2006/relationships/image" Target="../media/image36.svg"/><Relationship Id="rId13" Type="http://schemas.openxmlformats.org/officeDocument/2006/relationships/image" Target="../media/image35.png"/><Relationship Id="rId12" Type="http://schemas.openxmlformats.org/officeDocument/2006/relationships/tags" Target="../tags/tag1384.xml"/><Relationship Id="rId11" Type="http://schemas.openxmlformats.org/officeDocument/2006/relationships/tags" Target="../tags/tag1383.xml"/><Relationship Id="rId10" Type="http://schemas.openxmlformats.org/officeDocument/2006/relationships/tags" Target="../tags/tag1382.xml"/><Relationship Id="rId1" Type="http://schemas.openxmlformats.org/officeDocument/2006/relationships/tags" Target="../tags/tag1375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6.jpeg"/><Relationship Id="rId8" Type="http://schemas.openxmlformats.org/officeDocument/2006/relationships/tags" Target="../tags/tag1405.xml"/><Relationship Id="rId7" Type="http://schemas.openxmlformats.org/officeDocument/2006/relationships/tags" Target="../tags/tag1404.xml"/><Relationship Id="rId6" Type="http://schemas.openxmlformats.org/officeDocument/2006/relationships/tags" Target="../tags/tag1403.xml"/><Relationship Id="rId5" Type="http://schemas.openxmlformats.org/officeDocument/2006/relationships/tags" Target="../tags/tag1402.xml"/><Relationship Id="rId4" Type="http://schemas.openxmlformats.org/officeDocument/2006/relationships/image" Target="../media/image65.jpeg"/><Relationship Id="rId3" Type="http://schemas.openxmlformats.org/officeDocument/2006/relationships/tags" Target="../tags/tag1401.xml"/><Relationship Id="rId23" Type="http://schemas.openxmlformats.org/officeDocument/2006/relationships/slideLayout" Target="../slideLayouts/slideLayout15.xml"/><Relationship Id="rId22" Type="http://schemas.openxmlformats.org/officeDocument/2006/relationships/tags" Target="../tags/tag1416.xml"/><Relationship Id="rId21" Type="http://schemas.openxmlformats.org/officeDocument/2006/relationships/tags" Target="../tags/tag1415.xml"/><Relationship Id="rId20" Type="http://schemas.openxmlformats.org/officeDocument/2006/relationships/tags" Target="../tags/tag1414.xml"/><Relationship Id="rId2" Type="http://schemas.openxmlformats.org/officeDocument/2006/relationships/tags" Target="../tags/tag1400.xml"/><Relationship Id="rId19" Type="http://schemas.openxmlformats.org/officeDocument/2006/relationships/image" Target="../media/image68.jpeg"/><Relationship Id="rId18" Type="http://schemas.openxmlformats.org/officeDocument/2006/relationships/tags" Target="../tags/tag1413.xml"/><Relationship Id="rId17" Type="http://schemas.openxmlformats.org/officeDocument/2006/relationships/tags" Target="../tags/tag1412.xml"/><Relationship Id="rId16" Type="http://schemas.openxmlformats.org/officeDocument/2006/relationships/tags" Target="../tags/tag1411.xml"/><Relationship Id="rId15" Type="http://schemas.openxmlformats.org/officeDocument/2006/relationships/tags" Target="../tags/tag1410.xml"/><Relationship Id="rId14" Type="http://schemas.openxmlformats.org/officeDocument/2006/relationships/image" Target="../media/image67.jpeg"/><Relationship Id="rId13" Type="http://schemas.openxmlformats.org/officeDocument/2006/relationships/tags" Target="../tags/tag1409.xml"/><Relationship Id="rId12" Type="http://schemas.openxmlformats.org/officeDocument/2006/relationships/tags" Target="../tags/tag1408.xml"/><Relationship Id="rId11" Type="http://schemas.openxmlformats.org/officeDocument/2006/relationships/tags" Target="../tags/tag1407.xml"/><Relationship Id="rId10" Type="http://schemas.openxmlformats.org/officeDocument/2006/relationships/tags" Target="../tags/tag1406.xml"/><Relationship Id="rId1" Type="http://schemas.openxmlformats.org/officeDocument/2006/relationships/tags" Target="../tags/tag1399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1424.xml"/><Relationship Id="rId8" Type="http://schemas.openxmlformats.org/officeDocument/2006/relationships/tags" Target="../tags/tag1423.xml"/><Relationship Id="rId7" Type="http://schemas.openxmlformats.org/officeDocument/2006/relationships/tags" Target="../tags/tag1422.xml"/><Relationship Id="rId6" Type="http://schemas.openxmlformats.org/officeDocument/2006/relationships/tags" Target="../tags/tag1421.xml"/><Relationship Id="rId5" Type="http://schemas.openxmlformats.org/officeDocument/2006/relationships/image" Target="../media/image69.jpeg"/><Relationship Id="rId4" Type="http://schemas.openxmlformats.org/officeDocument/2006/relationships/tags" Target="../tags/tag1420.xml"/><Relationship Id="rId3" Type="http://schemas.openxmlformats.org/officeDocument/2006/relationships/tags" Target="../tags/tag1419.xml"/><Relationship Id="rId24" Type="http://schemas.openxmlformats.org/officeDocument/2006/relationships/slideLayout" Target="../slideLayouts/slideLayout14.xml"/><Relationship Id="rId23" Type="http://schemas.openxmlformats.org/officeDocument/2006/relationships/tags" Target="../tags/tag1435.xml"/><Relationship Id="rId22" Type="http://schemas.openxmlformats.org/officeDocument/2006/relationships/tags" Target="../tags/tag1434.xml"/><Relationship Id="rId21" Type="http://schemas.openxmlformats.org/officeDocument/2006/relationships/tags" Target="../tags/tag1433.xml"/><Relationship Id="rId20" Type="http://schemas.openxmlformats.org/officeDocument/2006/relationships/image" Target="../media/image72.jpeg"/><Relationship Id="rId2" Type="http://schemas.openxmlformats.org/officeDocument/2006/relationships/tags" Target="../tags/tag1418.xml"/><Relationship Id="rId19" Type="http://schemas.openxmlformats.org/officeDocument/2006/relationships/tags" Target="../tags/tag1432.xml"/><Relationship Id="rId18" Type="http://schemas.openxmlformats.org/officeDocument/2006/relationships/tags" Target="../tags/tag1431.xml"/><Relationship Id="rId17" Type="http://schemas.openxmlformats.org/officeDocument/2006/relationships/tags" Target="../tags/tag1430.xml"/><Relationship Id="rId16" Type="http://schemas.openxmlformats.org/officeDocument/2006/relationships/tags" Target="../tags/tag1429.xml"/><Relationship Id="rId15" Type="http://schemas.openxmlformats.org/officeDocument/2006/relationships/image" Target="../media/image71.jpeg"/><Relationship Id="rId14" Type="http://schemas.openxmlformats.org/officeDocument/2006/relationships/tags" Target="../tags/tag1428.xml"/><Relationship Id="rId13" Type="http://schemas.openxmlformats.org/officeDocument/2006/relationships/tags" Target="../tags/tag1427.xml"/><Relationship Id="rId12" Type="http://schemas.openxmlformats.org/officeDocument/2006/relationships/tags" Target="../tags/tag1426.xml"/><Relationship Id="rId11" Type="http://schemas.openxmlformats.org/officeDocument/2006/relationships/tags" Target="../tags/tag1425.xml"/><Relationship Id="rId10" Type="http://schemas.openxmlformats.org/officeDocument/2006/relationships/image" Target="../media/image70.jpeg"/><Relationship Id="rId1" Type="http://schemas.openxmlformats.org/officeDocument/2006/relationships/tags" Target="../tags/tag1417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5.xml"/><Relationship Id="rId6" Type="http://schemas.openxmlformats.org/officeDocument/2006/relationships/tags" Target="../tags/tag908.xml"/><Relationship Id="rId5" Type="http://schemas.openxmlformats.org/officeDocument/2006/relationships/tags" Target="../tags/tag907.xml"/><Relationship Id="rId4" Type="http://schemas.openxmlformats.org/officeDocument/2006/relationships/tags" Target="../tags/tag906.xml"/><Relationship Id="rId3" Type="http://schemas.openxmlformats.org/officeDocument/2006/relationships/image" Target="../media/image1.jpeg"/><Relationship Id="rId2" Type="http://schemas.openxmlformats.org/officeDocument/2006/relationships/tags" Target="../tags/tag905.xml"/><Relationship Id="rId1" Type="http://schemas.openxmlformats.org/officeDocument/2006/relationships/tags" Target="../tags/tag904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1443.xml"/><Relationship Id="rId8" Type="http://schemas.openxmlformats.org/officeDocument/2006/relationships/tags" Target="../tags/tag1442.xml"/><Relationship Id="rId7" Type="http://schemas.openxmlformats.org/officeDocument/2006/relationships/tags" Target="../tags/tag1441.xml"/><Relationship Id="rId6" Type="http://schemas.openxmlformats.org/officeDocument/2006/relationships/tags" Target="../tags/tag1440.xml"/><Relationship Id="rId5" Type="http://schemas.openxmlformats.org/officeDocument/2006/relationships/tags" Target="../tags/tag1439.xml"/><Relationship Id="rId4" Type="http://schemas.openxmlformats.org/officeDocument/2006/relationships/image" Target="../media/image73.jpeg"/><Relationship Id="rId3" Type="http://schemas.openxmlformats.org/officeDocument/2006/relationships/tags" Target="../tags/tag1438.xml"/><Relationship Id="rId2" Type="http://schemas.openxmlformats.org/officeDocument/2006/relationships/tags" Target="../tags/tag1437.xml"/><Relationship Id="rId15" Type="http://schemas.openxmlformats.org/officeDocument/2006/relationships/slideLayout" Target="../slideLayouts/slideLayout13.xml"/><Relationship Id="rId14" Type="http://schemas.openxmlformats.org/officeDocument/2006/relationships/tags" Target="../tags/tag1448.xml"/><Relationship Id="rId13" Type="http://schemas.openxmlformats.org/officeDocument/2006/relationships/tags" Target="../tags/tag1447.xml"/><Relationship Id="rId12" Type="http://schemas.openxmlformats.org/officeDocument/2006/relationships/tags" Target="../tags/tag1446.xml"/><Relationship Id="rId11" Type="http://schemas.openxmlformats.org/officeDocument/2006/relationships/tags" Target="../tags/tag1445.xml"/><Relationship Id="rId10" Type="http://schemas.openxmlformats.org/officeDocument/2006/relationships/tags" Target="../tags/tag1444.xml"/><Relationship Id="rId1" Type="http://schemas.openxmlformats.org/officeDocument/2006/relationships/tags" Target="../tags/tag1436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1455.xml"/><Relationship Id="rId8" Type="http://schemas.openxmlformats.org/officeDocument/2006/relationships/tags" Target="../tags/tag1454.xml"/><Relationship Id="rId7" Type="http://schemas.openxmlformats.org/officeDocument/2006/relationships/tags" Target="../tags/tag1453.xml"/><Relationship Id="rId6" Type="http://schemas.openxmlformats.org/officeDocument/2006/relationships/tags" Target="../tags/tag1452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39" Type="http://schemas.openxmlformats.org/officeDocument/2006/relationships/slideLayout" Target="../slideLayouts/slideLayout12.xml"/><Relationship Id="rId38" Type="http://schemas.openxmlformats.org/officeDocument/2006/relationships/tags" Target="../tags/tag1474.xml"/><Relationship Id="rId37" Type="http://schemas.openxmlformats.org/officeDocument/2006/relationships/tags" Target="../tags/tag1473.xml"/><Relationship Id="rId36" Type="http://schemas.openxmlformats.org/officeDocument/2006/relationships/tags" Target="../tags/tag1472.xml"/><Relationship Id="rId35" Type="http://schemas.openxmlformats.org/officeDocument/2006/relationships/image" Target="../media/image75.svg"/><Relationship Id="rId34" Type="http://schemas.openxmlformats.org/officeDocument/2006/relationships/image" Target="../media/image74.png"/><Relationship Id="rId33" Type="http://schemas.openxmlformats.org/officeDocument/2006/relationships/tags" Target="../tags/tag1471.xml"/><Relationship Id="rId32" Type="http://schemas.openxmlformats.org/officeDocument/2006/relationships/tags" Target="../tags/tag1470.xml"/><Relationship Id="rId31" Type="http://schemas.openxmlformats.org/officeDocument/2006/relationships/tags" Target="../tags/tag1469.xml"/><Relationship Id="rId30" Type="http://schemas.openxmlformats.org/officeDocument/2006/relationships/tags" Target="../tags/tag1468.xml"/><Relationship Id="rId3" Type="http://schemas.openxmlformats.org/officeDocument/2006/relationships/tags" Target="../tags/tag1451.xml"/><Relationship Id="rId29" Type="http://schemas.openxmlformats.org/officeDocument/2006/relationships/image" Target="../media/image28.svg"/><Relationship Id="rId28" Type="http://schemas.openxmlformats.org/officeDocument/2006/relationships/image" Target="../media/image27.png"/><Relationship Id="rId27" Type="http://schemas.openxmlformats.org/officeDocument/2006/relationships/tags" Target="../tags/tag1467.xml"/><Relationship Id="rId26" Type="http://schemas.openxmlformats.org/officeDocument/2006/relationships/tags" Target="../tags/tag1466.xml"/><Relationship Id="rId25" Type="http://schemas.openxmlformats.org/officeDocument/2006/relationships/tags" Target="../tags/tag1465.xml"/><Relationship Id="rId24" Type="http://schemas.openxmlformats.org/officeDocument/2006/relationships/tags" Target="../tags/tag1464.xml"/><Relationship Id="rId23" Type="http://schemas.openxmlformats.org/officeDocument/2006/relationships/image" Target="../media/image26.svg"/><Relationship Id="rId22" Type="http://schemas.openxmlformats.org/officeDocument/2006/relationships/image" Target="../media/image25.png"/><Relationship Id="rId21" Type="http://schemas.openxmlformats.org/officeDocument/2006/relationships/tags" Target="../tags/tag1463.xml"/><Relationship Id="rId20" Type="http://schemas.openxmlformats.org/officeDocument/2006/relationships/tags" Target="../tags/tag1462.xml"/><Relationship Id="rId2" Type="http://schemas.openxmlformats.org/officeDocument/2006/relationships/tags" Target="../tags/tag1450.xml"/><Relationship Id="rId19" Type="http://schemas.openxmlformats.org/officeDocument/2006/relationships/tags" Target="../tags/tag1461.xml"/><Relationship Id="rId18" Type="http://schemas.openxmlformats.org/officeDocument/2006/relationships/tags" Target="../tags/tag1460.xml"/><Relationship Id="rId17" Type="http://schemas.openxmlformats.org/officeDocument/2006/relationships/image" Target="../media/image24.svg"/><Relationship Id="rId16" Type="http://schemas.openxmlformats.org/officeDocument/2006/relationships/image" Target="../media/image23.png"/><Relationship Id="rId15" Type="http://schemas.openxmlformats.org/officeDocument/2006/relationships/tags" Target="../tags/tag1459.xml"/><Relationship Id="rId14" Type="http://schemas.openxmlformats.org/officeDocument/2006/relationships/tags" Target="../tags/tag1458.xml"/><Relationship Id="rId13" Type="http://schemas.openxmlformats.org/officeDocument/2006/relationships/tags" Target="../tags/tag1457.xml"/><Relationship Id="rId12" Type="http://schemas.openxmlformats.org/officeDocument/2006/relationships/tags" Target="../tags/tag1456.xml"/><Relationship Id="rId11" Type="http://schemas.openxmlformats.org/officeDocument/2006/relationships/image" Target="../media/image16.svg"/><Relationship Id="rId10" Type="http://schemas.openxmlformats.org/officeDocument/2006/relationships/image" Target="../media/image15.png"/><Relationship Id="rId1" Type="http://schemas.openxmlformats.org/officeDocument/2006/relationships/tags" Target="../tags/tag1449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1483.xml"/><Relationship Id="rId8" Type="http://schemas.openxmlformats.org/officeDocument/2006/relationships/tags" Target="../tags/tag1482.xml"/><Relationship Id="rId7" Type="http://schemas.openxmlformats.org/officeDocument/2006/relationships/tags" Target="../tags/tag1481.xml"/><Relationship Id="rId6" Type="http://schemas.openxmlformats.org/officeDocument/2006/relationships/tags" Target="../tags/tag1480.xml"/><Relationship Id="rId5" Type="http://schemas.openxmlformats.org/officeDocument/2006/relationships/tags" Target="../tags/tag1479.xml"/><Relationship Id="rId4" Type="http://schemas.openxmlformats.org/officeDocument/2006/relationships/tags" Target="../tags/tag1478.xml"/><Relationship Id="rId3" Type="http://schemas.openxmlformats.org/officeDocument/2006/relationships/tags" Target="../tags/tag1477.xml"/><Relationship Id="rId23" Type="http://schemas.openxmlformats.org/officeDocument/2006/relationships/slideLayout" Target="../slideLayouts/slideLayout11.xml"/><Relationship Id="rId22" Type="http://schemas.openxmlformats.org/officeDocument/2006/relationships/tags" Target="../tags/tag1496.xml"/><Relationship Id="rId21" Type="http://schemas.openxmlformats.org/officeDocument/2006/relationships/tags" Target="../tags/tag1495.xml"/><Relationship Id="rId20" Type="http://schemas.openxmlformats.org/officeDocument/2006/relationships/tags" Target="../tags/tag1494.xml"/><Relationship Id="rId2" Type="http://schemas.openxmlformats.org/officeDocument/2006/relationships/tags" Target="../tags/tag1476.xml"/><Relationship Id="rId19" Type="http://schemas.openxmlformats.org/officeDocument/2006/relationships/tags" Target="../tags/tag1493.xml"/><Relationship Id="rId18" Type="http://schemas.openxmlformats.org/officeDocument/2006/relationships/tags" Target="../tags/tag1492.xml"/><Relationship Id="rId17" Type="http://schemas.openxmlformats.org/officeDocument/2006/relationships/tags" Target="../tags/tag1491.xml"/><Relationship Id="rId16" Type="http://schemas.openxmlformats.org/officeDocument/2006/relationships/tags" Target="../tags/tag1490.xml"/><Relationship Id="rId15" Type="http://schemas.openxmlformats.org/officeDocument/2006/relationships/tags" Target="../tags/tag1489.xml"/><Relationship Id="rId14" Type="http://schemas.openxmlformats.org/officeDocument/2006/relationships/tags" Target="../tags/tag1488.xml"/><Relationship Id="rId13" Type="http://schemas.openxmlformats.org/officeDocument/2006/relationships/tags" Target="../tags/tag1487.xml"/><Relationship Id="rId12" Type="http://schemas.openxmlformats.org/officeDocument/2006/relationships/tags" Target="../tags/tag1486.xml"/><Relationship Id="rId11" Type="http://schemas.openxmlformats.org/officeDocument/2006/relationships/tags" Target="../tags/tag1485.xml"/><Relationship Id="rId10" Type="http://schemas.openxmlformats.org/officeDocument/2006/relationships/tags" Target="../tags/tag1484.xml"/><Relationship Id="rId1" Type="http://schemas.openxmlformats.org/officeDocument/2006/relationships/tags" Target="../tags/tag1475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9.xml"/><Relationship Id="rId3" Type="http://schemas.openxmlformats.org/officeDocument/2006/relationships/tags" Target="../tags/tag1499.xml"/><Relationship Id="rId2" Type="http://schemas.openxmlformats.org/officeDocument/2006/relationships/tags" Target="../tags/tag1498.xml"/><Relationship Id="rId1" Type="http://schemas.openxmlformats.org/officeDocument/2006/relationships/tags" Target="../tags/tag149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tags" Target="../tags/tag915.xml"/><Relationship Id="rId7" Type="http://schemas.openxmlformats.org/officeDocument/2006/relationships/tags" Target="../tags/tag914.xml"/><Relationship Id="rId6" Type="http://schemas.openxmlformats.org/officeDocument/2006/relationships/tags" Target="../tags/tag913.xml"/><Relationship Id="rId5" Type="http://schemas.openxmlformats.org/officeDocument/2006/relationships/tags" Target="../tags/tag912.xml"/><Relationship Id="rId4" Type="http://schemas.openxmlformats.org/officeDocument/2006/relationships/image" Target="../media/image2.jpeg"/><Relationship Id="rId3" Type="http://schemas.openxmlformats.org/officeDocument/2006/relationships/tags" Target="../tags/tag911.xml"/><Relationship Id="rId2" Type="http://schemas.openxmlformats.org/officeDocument/2006/relationships/tags" Target="../tags/tag910.xml"/><Relationship Id="rId13" Type="http://schemas.openxmlformats.org/officeDocument/2006/relationships/slideLayout" Target="../slideLayouts/slideLayout54.xml"/><Relationship Id="rId12" Type="http://schemas.openxmlformats.org/officeDocument/2006/relationships/tags" Target="../tags/tag918.xml"/><Relationship Id="rId11" Type="http://schemas.openxmlformats.org/officeDocument/2006/relationships/tags" Target="../tags/tag917.xml"/><Relationship Id="rId10" Type="http://schemas.openxmlformats.org/officeDocument/2006/relationships/tags" Target="../tags/tag916.xml"/><Relationship Id="rId1" Type="http://schemas.openxmlformats.org/officeDocument/2006/relationships/tags" Target="../tags/tag90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26.xml"/><Relationship Id="rId8" Type="http://schemas.openxmlformats.org/officeDocument/2006/relationships/tags" Target="../tags/tag925.xml"/><Relationship Id="rId7" Type="http://schemas.openxmlformats.org/officeDocument/2006/relationships/tags" Target="../tags/tag924.xml"/><Relationship Id="rId6" Type="http://schemas.openxmlformats.org/officeDocument/2006/relationships/tags" Target="../tags/tag923.xml"/><Relationship Id="rId5" Type="http://schemas.openxmlformats.org/officeDocument/2006/relationships/image" Target="../media/image4.jpeg"/><Relationship Id="rId4" Type="http://schemas.openxmlformats.org/officeDocument/2006/relationships/tags" Target="../tags/tag922.xml"/><Relationship Id="rId3" Type="http://schemas.openxmlformats.org/officeDocument/2006/relationships/tags" Target="../tags/tag921.xml"/><Relationship Id="rId2" Type="http://schemas.openxmlformats.org/officeDocument/2006/relationships/tags" Target="../tags/tag920.xml"/><Relationship Id="rId14" Type="http://schemas.openxmlformats.org/officeDocument/2006/relationships/slideLayout" Target="../slideLayouts/slideLayout53.xml"/><Relationship Id="rId13" Type="http://schemas.openxmlformats.org/officeDocument/2006/relationships/tags" Target="../tags/tag929.xml"/><Relationship Id="rId12" Type="http://schemas.openxmlformats.org/officeDocument/2006/relationships/tags" Target="../tags/tag928.xml"/><Relationship Id="rId11" Type="http://schemas.openxmlformats.org/officeDocument/2006/relationships/tags" Target="../tags/tag927.xml"/><Relationship Id="rId10" Type="http://schemas.openxmlformats.org/officeDocument/2006/relationships/image" Target="../media/image5.jpeg"/><Relationship Id="rId1" Type="http://schemas.openxmlformats.org/officeDocument/2006/relationships/tags" Target="../tags/tag91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7" Type="http://schemas.openxmlformats.org/officeDocument/2006/relationships/tags" Target="../tags/tag935.xml"/><Relationship Id="rId6" Type="http://schemas.openxmlformats.org/officeDocument/2006/relationships/tags" Target="../tags/tag934.xml"/><Relationship Id="rId5" Type="http://schemas.openxmlformats.org/officeDocument/2006/relationships/tags" Target="../tags/tag933.xml"/><Relationship Id="rId4" Type="http://schemas.openxmlformats.org/officeDocument/2006/relationships/tags" Target="../tags/tag932.xml"/><Relationship Id="rId3" Type="http://schemas.openxmlformats.org/officeDocument/2006/relationships/image" Target="../media/image6.jpeg"/><Relationship Id="rId2" Type="http://schemas.openxmlformats.org/officeDocument/2006/relationships/tags" Target="../tags/tag931.xml"/><Relationship Id="rId1" Type="http://schemas.openxmlformats.org/officeDocument/2006/relationships/tags" Target="../tags/tag93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43.xml"/><Relationship Id="rId8" Type="http://schemas.openxmlformats.org/officeDocument/2006/relationships/tags" Target="../tags/tag942.xml"/><Relationship Id="rId7" Type="http://schemas.openxmlformats.org/officeDocument/2006/relationships/tags" Target="../tags/tag941.xml"/><Relationship Id="rId6" Type="http://schemas.openxmlformats.org/officeDocument/2006/relationships/tags" Target="../tags/tag940.xml"/><Relationship Id="rId5" Type="http://schemas.openxmlformats.org/officeDocument/2006/relationships/tags" Target="../tags/tag939.xml"/><Relationship Id="rId4" Type="http://schemas.openxmlformats.org/officeDocument/2006/relationships/image" Target="../media/image7.jpeg"/><Relationship Id="rId3" Type="http://schemas.openxmlformats.org/officeDocument/2006/relationships/tags" Target="../tags/tag938.xml"/><Relationship Id="rId2" Type="http://schemas.openxmlformats.org/officeDocument/2006/relationships/tags" Target="../tags/tag937.xml"/><Relationship Id="rId11" Type="http://schemas.openxmlformats.org/officeDocument/2006/relationships/slideLayout" Target="../slideLayouts/slideLayout51.xml"/><Relationship Id="rId10" Type="http://schemas.openxmlformats.org/officeDocument/2006/relationships/tags" Target="../tags/tag944.xml"/><Relationship Id="rId1" Type="http://schemas.openxmlformats.org/officeDocument/2006/relationships/tags" Target="../tags/tag9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第1章  信息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1.1.2 </a:t>
            </a:r>
            <a:r>
              <a:rPr lang="zh-CN" altLang="en-US"/>
              <a:t>信息的特征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时效性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0490735a-e48c-11f0-a8d0-1637badcb51e"/>
          <p:cNvPicPr>
            <a:picLocks noChangeAspect="1"/>
          </p:cNvPicPr>
          <p:nvPr>
            <p:ph type="pic" idx="16394"/>
            <p:custDataLst>
              <p:tags r:id="rId4"/>
            </p:custDataLst>
          </p:nvPr>
        </p:nvPicPr>
        <p:blipFill>
          <a:blip r:embed="rId5"/>
          <a:srcRect l="4880" r="4880"/>
          <a:stretch>
            <a:fillRect/>
          </a:stretch>
        </p:blipFill>
        <p:spPr>
          <a:xfrm>
            <a:off x="3784600" y="812800"/>
            <a:ext cx="2057400" cy="33528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信息时效性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信息价值随时间变化，依赖产生和使用时间，体现时间效应。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04907425-e48c-11f0-a8d0-1637badcb51e"/>
          <p:cNvPicPr>
            <a:picLocks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0"/>
          <a:srcRect l="4880" r="4880"/>
          <a:stretch>
            <a:fillRect/>
          </a:stretch>
        </p:blipFill>
        <p:spPr>
          <a:xfrm>
            <a:off x="6553200" y="812800"/>
            <a:ext cx="2057400" cy="335280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信息发展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信息随事物运动状态和方式发展更新，展现时间特性。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049075f9-e48c-11f0-a8d0-1637badcb51e"/>
          <p:cNvPicPr>
            <a:picLocks noChangeAspect="1"/>
          </p:cNvPicPr>
          <p:nvPr>
            <p:ph type="pic" idx="16398"/>
            <p:custDataLst>
              <p:tags r:id="rId14"/>
            </p:custDataLst>
          </p:nvPr>
        </p:nvPicPr>
        <p:blipFill>
          <a:blip r:embed="rId15"/>
          <a:srcRect l="4880" r="4880"/>
          <a:stretch>
            <a:fillRect/>
          </a:stretch>
        </p:blipFill>
        <p:spPr>
          <a:xfrm>
            <a:off x="9321800" y="812800"/>
            <a:ext cx="2057400" cy="3352800"/>
          </a:xfrm>
          <a:prstGeom prst="rect">
            <a:avLst/>
          </a:pr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信息滞后性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信息传播至接收者需时，总后于事物运动，考虑时间影响。</a:t>
            </a:r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1.1.2 </a:t>
            </a:r>
            <a:r>
              <a:rPr lang="zh-CN" altLang="en-US"/>
              <a:t>信息的特征</a:t>
            </a:r>
            <a:endParaRPr lang="zh-CN" altLang="en-US"/>
          </a:p>
        </p:txBody>
      </p:sp>
      <p:pic>
        <p:nvPicPr>
          <p:cNvPr id="3" name="内容占位符 2" descr="0437714b-e48c-11f0-a625-b650570ec713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1257" b="1257"/>
          <a:stretch>
            <a:fillRect/>
          </a:stretch>
        </p:blipFill>
        <p:spPr>
          <a:xfrm>
            <a:off x="609600" y="1524000"/>
            <a:ext cx="10972800" cy="3403600"/>
          </a:xfrm>
          <a:custGeom>
            <a:avLst/>
            <a:gdLst>
              <a:gd name="connisteX0" fmla="*/ 0 w 10972800"/>
              <a:gd name="connsiteY0" fmla="*/ 203200 h 3403600"/>
              <a:gd name="connisteX1" fmla="*/ 203200 w 10972800"/>
              <a:gd name="connsiteY1" fmla="*/ 0 h 3403600"/>
              <a:gd name="connisteX2" fmla="*/ 10769600 w 10972800"/>
              <a:gd name="connsiteY2" fmla="*/ 0 h 3403600"/>
              <a:gd name="connisteX3" fmla="*/ 10972800 w 10972800"/>
              <a:gd name="connsiteY3" fmla="*/ 203200 h 3403600"/>
              <a:gd name="connisteX4" fmla="*/ 10972800 w 10972800"/>
              <a:gd name="connsiteY4" fmla="*/ 3200400 h 3403600"/>
              <a:gd name="connisteX5" fmla="*/ 10769600 w 10972800"/>
              <a:gd name="connsiteY5" fmla="*/ 3403600 h 3403600"/>
              <a:gd name="connisteX6" fmla="*/ 203200 w 10972800"/>
              <a:gd name="connsiteY6" fmla="*/ 3403600 h 3403600"/>
              <a:gd name="connisteX7" fmla="*/ 0 w 10972800"/>
              <a:gd name="connsiteY7" fmla="*/ 3200400 h 3403600"/>
              <a:gd name="connisteX8" fmla="*/ 0 w 10972800"/>
              <a:gd name="connsiteY8" fmla="*/ 203200 h 340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03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00400"/>
                </a:lnTo>
                <a:cubicBezTo>
                  <a:pt x="10972800" y="3312624"/>
                  <a:pt x="10881824" y="3403600"/>
                  <a:pt x="10769600" y="3403600"/>
                </a:cubicBezTo>
                <a:lnTo>
                  <a:pt x="203200" y="3403600"/>
                </a:lnTo>
                <a:cubicBezTo>
                  <a:pt x="90976" y="3403600"/>
                  <a:pt x="0" y="3312624"/>
                  <a:pt x="0" y="3200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再生性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信息的再生性是其区别于其他资源的重要特征，可重复使用并在使用中产生新信息，形成良性循环和价值增值。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32410" y="533400"/>
            <a:ext cx="3806190" cy="1219200"/>
          </a:xfrm>
        </p:spPr>
        <p:txBody>
          <a:bodyPr>
            <a:normAutofit/>
          </a:bodyPr>
          <a:p>
            <a:r>
              <a:rPr lang="en-US" altLang="zh-CN"/>
              <a:t>1.1.3 </a:t>
            </a:r>
            <a:r>
              <a:rPr lang="zh-CN" altLang="en-US"/>
              <a:t>信息的类型</a:t>
            </a:r>
            <a:endParaRPr lang="zh-CN" altLang="en-US"/>
          </a:p>
        </p:txBody>
      </p:sp>
      <p:pic>
        <p:nvPicPr>
          <p:cNvPr id="3" name="内容占位符 2" descr="041680a1-e48c-11f0-a625-b650570ec713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1984" b="1984"/>
          <a:stretch>
            <a:fillRect/>
          </a:stretch>
        </p:blipFill>
        <p:spPr>
          <a:xfrm>
            <a:off x="609600" y="2895600"/>
            <a:ext cx="10972800" cy="3352800"/>
          </a:xfrm>
          <a:custGeom>
            <a:avLst/>
            <a:gdLst>
              <a:gd name="connisteX0" fmla="*/ 0 w 10972800"/>
              <a:gd name="connsiteY0" fmla="*/ 203200 h 3352800"/>
              <a:gd name="connisteX1" fmla="*/ 203200 w 10972800"/>
              <a:gd name="connsiteY1" fmla="*/ 0 h 3352800"/>
              <a:gd name="connisteX2" fmla="*/ 10769600 w 10972800"/>
              <a:gd name="connsiteY2" fmla="*/ 0 h 3352800"/>
              <a:gd name="connisteX3" fmla="*/ 10972800 w 10972800"/>
              <a:gd name="connsiteY3" fmla="*/ 203200 h 3352800"/>
              <a:gd name="connisteX4" fmla="*/ 10972800 w 10972800"/>
              <a:gd name="connsiteY4" fmla="*/ 3149600 h 3352800"/>
              <a:gd name="connisteX5" fmla="*/ 10769600 w 10972800"/>
              <a:gd name="connsiteY5" fmla="*/ 3352800 h 3352800"/>
              <a:gd name="connisteX6" fmla="*/ 203200 w 10972800"/>
              <a:gd name="connsiteY6" fmla="*/ 3352800 h 3352800"/>
              <a:gd name="connisteX7" fmla="*/ 0 w 10972800"/>
              <a:gd name="connsiteY7" fmla="*/ 3149600 h 3352800"/>
              <a:gd name="connisteX8" fmla="*/ 0 w 10972800"/>
              <a:gd name="connsiteY8" fmla="*/ 203200 h 335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35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149600"/>
                </a:lnTo>
                <a:cubicBezTo>
                  <a:pt x="10972800" y="3261824"/>
                  <a:pt x="10881824" y="3352800"/>
                  <a:pt x="10769600" y="3352800"/>
                </a:cubicBezTo>
                <a:lnTo>
                  <a:pt x="203200" y="3352800"/>
                </a:lnTo>
                <a:cubicBezTo>
                  <a:pt x="90976" y="3352800"/>
                  <a:pt x="0" y="3261824"/>
                  <a:pt x="0" y="3149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/>
          <p:cNvPicPr/>
          <p:nvPr>
            <p:ph type="pic" idx="16391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26000" y="787400"/>
            <a:ext cx="406400" cy="4064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信息类型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按领域、表现形式及认识层次分类，涵盖全面，条理清晰。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/>
          <p:cNvPicPr/>
          <p:nvPr>
            <p:ph type="pic" idx="16393"/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826000" y="1854200"/>
            <a:ext cx="406400" cy="40640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8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分类标准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领域、形式与认知层次三大维度，精准界定信息类别。</a:t>
            </a:r>
            <a:endParaRPr lang="zh-CN" altLang="en-US"/>
          </a:p>
        </p:txBody>
      </p:sp>
    </p:spTree>
    <p:custDataLst>
      <p:tags r:id="rId16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1.1.3 </a:t>
            </a:r>
            <a:r>
              <a:rPr lang="zh-CN" altLang="en-US"/>
              <a:t>信息的类型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046b4074-e48c-11f0-98a6-12a3712067a7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3600" b="3600"/>
          <a:stretch>
            <a:fillRect/>
          </a:stretch>
        </p:blipFill>
        <p:spPr>
          <a:xfrm>
            <a:off x="9042400" y="1524000"/>
            <a:ext cx="2540000" cy="2209800"/>
          </a:xfrm>
          <a:custGeom>
            <a:avLst/>
            <a:gdLst>
              <a:gd name="connisteX0" fmla="*/ 0 w 2540000"/>
              <a:gd name="connsiteY0" fmla="*/ 0 h 2209800"/>
              <a:gd name="connisteX1" fmla="*/ 2336800 w 2540000"/>
              <a:gd name="connsiteY1" fmla="*/ 0 h 2209800"/>
              <a:gd name="connisteX2" fmla="*/ 2540000 w 2540000"/>
              <a:gd name="connsiteY2" fmla="*/ 203200 h 2209800"/>
              <a:gd name="connisteX3" fmla="*/ 2540000 w 2540000"/>
              <a:gd name="connsiteY3" fmla="*/ 2006600 h 2209800"/>
              <a:gd name="connisteX4" fmla="*/ 2336800 w 2540000"/>
              <a:gd name="connsiteY4" fmla="*/ 2209800 h 2209800"/>
              <a:gd name="connisteX5" fmla="*/ 0 w 2540000"/>
              <a:gd name="connsiteY5" fmla="*/ 2209800 h 2209800"/>
              <a:gd name="connisteX6" fmla="*/ 0 w 254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209800">
                <a:moveTo>
                  <a:pt x="0" y="0"/>
                </a:moveTo>
                <a:lnTo>
                  <a:pt x="2336800" y="0"/>
                </a:lnTo>
                <a:cubicBezTo>
                  <a:pt x="2449024" y="0"/>
                  <a:pt x="2540000" y="90976"/>
                  <a:pt x="2540000" y="203200"/>
                </a:cubicBezTo>
                <a:lnTo>
                  <a:pt x="2540000" y="2006600"/>
                </a:lnTo>
                <a:cubicBezTo>
                  <a:pt x="2540000" y="2118824"/>
                  <a:pt x="2449024" y="2209800"/>
                  <a:pt x="233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按照信息的发生领域划分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信息按发生领域划分为物理信息、生物信息和社会信息。物理信息来自无生命世界，生物信息来自生命世界，社会信息是人与人交流的信息，是信息管理主要对象。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046b42e7-e48c-11f0-98a6-12a3712067a7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t="3600" b="3600"/>
          <a:stretch>
            <a:fillRect/>
          </a:stretch>
        </p:blipFill>
        <p:spPr>
          <a:xfrm>
            <a:off x="609600" y="4038600"/>
            <a:ext cx="2540000" cy="2209800"/>
          </a:xfrm>
          <a:custGeom>
            <a:avLst/>
            <a:gdLst>
              <a:gd name="connisteX0" fmla="*/ 0 w 2540000"/>
              <a:gd name="connsiteY0" fmla="*/ 203200 h 2209800"/>
              <a:gd name="connisteX1" fmla="*/ 203200 w 2540000"/>
              <a:gd name="connsiteY1" fmla="*/ 0 h 2209800"/>
              <a:gd name="connisteX2" fmla="*/ 2540000 w 2540000"/>
              <a:gd name="connsiteY2" fmla="*/ 0 h 2209800"/>
              <a:gd name="connisteX3" fmla="*/ 2540000 w 2540000"/>
              <a:gd name="connsiteY3" fmla="*/ 2209800 h 2209800"/>
              <a:gd name="connisteX4" fmla="*/ 203200 w 2540000"/>
              <a:gd name="connsiteY4" fmla="*/ 2209800 h 2209800"/>
              <a:gd name="connisteX5" fmla="*/ 0 w 2540000"/>
              <a:gd name="connsiteY5" fmla="*/ 2006600 h 2209800"/>
              <a:gd name="connisteX6" fmla="*/ 0 w 254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按照信息的表现形式划分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按照信息表现形式分为消息、资料和知识。消息是事物发展变化最新报道，资料是客观事物静态描述和原始记录，知识是人类社会实践经验总结。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32410" y="533400"/>
            <a:ext cx="3806190" cy="1219200"/>
          </a:xfrm>
        </p:spPr>
        <p:txBody>
          <a:bodyPr>
            <a:normAutofit/>
          </a:bodyPr>
          <a:p>
            <a:r>
              <a:rPr lang="en-US" altLang="zh-CN"/>
              <a:t>1.1.3 </a:t>
            </a:r>
            <a:r>
              <a:rPr lang="zh-CN" altLang="en-US"/>
              <a:t>信息的类型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按照主体的认识层次划分</a:t>
            </a:r>
            <a:endParaRPr lang="zh-CN" altLang="en-US"/>
          </a:p>
        </p:txBody>
      </p:sp>
      <p:pic>
        <p:nvPicPr>
          <p:cNvPr id="4" name="内容占位符 3" descr="04871796-e48c-11f0-97ac-3a379c1acec9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l="1103" r="1103"/>
          <a:stretch>
            <a:fillRect/>
          </a:stretch>
        </p:blipFill>
        <p:spPr>
          <a:xfrm>
            <a:off x="4648200" y="3606800"/>
            <a:ext cx="6934200" cy="2641600"/>
          </a:xfrm>
          <a:custGeom>
            <a:avLst/>
            <a:gdLst>
              <a:gd name="connisteX0" fmla="*/ 0 w 6934200"/>
              <a:gd name="connsiteY0" fmla="*/ 0 h 2641600"/>
              <a:gd name="connisteX1" fmla="*/ 6934200 w 6934200"/>
              <a:gd name="connsiteY1" fmla="*/ 0 h 2641600"/>
              <a:gd name="connisteX2" fmla="*/ 6934200 w 6934200"/>
              <a:gd name="connsiteY2" fmla="*/ 2438400 h 2641600"/>
              <a:gd name="connisteX3" fmla="*/ 6731000 w 6934200"/>
              <a:gd name="connsiteY3" fmla="*/ 2641600 h 2641600"/>
              <a:gd name="connisteX4" fmla="*/ 203200 w 6934200"/>
              <a:gd name="connsiteY4" fmla="*/ 2641600 h 2641600"/>
              <a:gd name="connisteX5" fmla="*/ 0 w 6934200"/>
              <a:gd name="connsiteY5" fmla="*/ 2438400 h 2641600"/>
              <a:gd name="connisteX6" fmla="*/ 0 w 69342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41600">
                <a:moveTo>
                  <a:pt x="0" y="0"/>
                </a:moveTo>
                <a:lnTo>
                  <a:pt x="6934200" y="0"/>
                </a:lnTo>
                <a:lnTo>
                  <a:pt x="6934200" y="2438400"/>
                </a:lnTo>
                <a:cubicBezTo>
                  <a:pt x="6934200" y="2550624"/>
                  <a:pt x="6843224" y="2641600"/>
                  <a:pt x="67310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信息类型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语法信息反映存在方式，语义信息含逻辑含义，语用信息具实用效用。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信息管理焦点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主要关注语用层次信息现象，即信息的实用价值。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信息的相关概念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1.2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1.2  </a:t>
            </a:r>
            <a:r>
              <a:rPr lang="zh-CN" altLang="en-US"/>
              <a:t>信息的相关概念</a:t>
            </a:r>
            <a:endParaRPr lang="zh-CN" altLang="en-US"/>
          </a:p>
        </p:txBody>
      </p:sp>
      <p:pic>
        <p:nvPicPr>
          <p:cNvPr id="3" name="内容占位符 2" descr="048ee1f8-e48c-11f0-aea7-ca15f9365d3b"/>
          <p:cNvPicPr>
            <a:picLocks noChangeAspect="1"/>
          </p:cNvPicPr>
          <p:nvPr>
            <p:ph idx="16392"/>
            <p:custDataLst>
              <p:tags r:id="rId2"/>
            </p:custDataLst>
          </p:nvPr>
        </p:nvPicPr>
        <p:blipFill>
          <a:blip r:embed="rId3"/>
          <a:srcRect t="243" b="243"/>
          <a:stretch>
            <a:fillRect/>
          </a:stretch>
        </p:blipFill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6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信息相关概念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核心概念界定，辨析理解信息本质特征，明确信息性质。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4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研究信息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深入分析关键概念，揭示信息特性，增强理解深度。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1.2.1 </a:t>
            </a:r>
            <a:r>
              <a:rPr lang="zh-CN" altLang="en-US"/>
              <a:t>知识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  </a:t>
            </a:r>
            <a:r>
              <a:rPr lang="zh-CN" altLang="en-US"/>
              <a:t>知识的定义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05939a5d-e48c-11f0-a8d0-1637badcb51e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l="1406" r="1406"/>
          <a:stretch>
            <a:fillRect/>
          </a:stretch>
        </p:blipFill>
        <p:spPr>
          <a:xfrm>
            <a:off x="4648200" y="609600"/>
            <a:ext cx="3314700" cy="2997200"/>
          </a:xfrm>
          <a:custGeom>
            <a:avLst/>
            <a:gdLst>
              <a:gd name="connisteX0" fmla="*/ 0 w 3314700"/>
              <a:gd name="connsiteY0" fmla="*/ 203200 h 2997200"/>
              <a:gd name="connisteX1" fmla="*/ 203200 w 3314700"/>
              <a:gd name="connsiteY1" fmla="*/ 0 h 2997200"/>
              <a:gd name="connisteX2" fmla="*/ 3111500 w 3314700"/>
              <a:gd name="connsiteY2" fmla="*/ 0 h 2997200"/>
              <a:gd name="connisteX3" fmla="*/ 3314700 w 3314700"/>
              <a:gd name="connsiteY3" fmla="*/ 203200 h 2997200"/>
              <a:gd name="connisteX4" fmla="*/ 3314700 w 3314700"/>
              <a:gd name="connsiteY4" fmla="*/ 2997200 h 2997200"/>
              <a:gd name="connisteX5" fmla="*/ 0 w 3314700"/>
              <a:gd name="connsiteY5" fmla="*/ 2997200 h 2997200"/>
              <a:gd name="connisteX6" fmla="*/ 0 w 33147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知识定义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知识是客观事物属性与联系在人脑中的主观映象，分为感性与理性，源于外部世界，经大脑加工，主客体统一产物。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05939933-e48c-11f0-a8d0-1637badcb51e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l="1406" r="1406"/>
          <a:stretch>
            <a:fillRect/>
          </a:stretch>
        </p:blipFill>
        <p:spPr>
          <a:xfrm>
            <a:off x="8267700" y="609600"/>
            <a:ext cx="3314700" cy="2997200"/>
          </a:xfrm>
          <a:custGeom>
            <a:avLst/>
            <a:gdLst>
              <a:gd name="connisteX0" fmla="*/ 0 w 3314700"/>
              <a:gd name="connsiteY0" fmla="*/ 203200 h 2997200"/>
              <a:gd name="connisteX1" fmla="*/ 203200 w 3314700"/>
              <a:gd name="connsiteY1" fmla="*/ 0 h 2997200"/>
              <a:gd name="connisteX2" fmla="*/ 3111500 w 3314700"/>
              <a:gd name="connsiteY2" fmla="*/ 0 h 2997200"/>
              <a:gd name="connisteX3" fmla="*/ 3314700 w 3314700"/>
              <a:gd name="connsiteY3" fmla="*/ 203200 h 2997200"/>
              <a:gd name="connisteX4" fmla="*/ 3314700 w 3314700"/>
              <a:gd name="connsiteY4" fmla="*/ 2997200 h 2997200"/>
              <a:gd name="connisteX5" fmla="*/ 0 w 3314700"/>
              <a:gd name="connsiteY5" fmla="*/ 2997200 h 2997200"/>
              <a:gd name="connisteX6" fmla="*/ 0 w 33147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知识与信息关系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知识基于信息，经加工编码成有组织新信息，反映客观事物特征与联系，非直接等同于客观现实。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1.2.1 </a:t>
            </a:r>
            <a:r>
              <a:rPr lang="zh-CN" altLang="en-US"/>
              <a:t>知识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  </a:t>
            </a:r>
            <a:r>
              <a:rPr lang="zh-CN" altLang="en-US"/>
              <a:t>知识的分类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7" name="图片占位符 26"/>
          <p:cNvPicPr/>
          <p:nvPr>
            <p:ph type="pic" idx="16397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80160" y="2829560"/>
            <a:ext cx="487680" cy="48768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知识性质分类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理论知识抽象概括本质，经验知识直观实用，方法知识指导实践操作。</a:t>
            </a:r>
            <a:endParaRPr lang="zh-CN" altLang="en-US" sz="1400"/>
          </a:p>
        </p:txBody>
      </p:sp>
      <p:sp>
        <p:nvSpPr>
          <p:cNvPr id="8" name="装饰  6"/>
          <p:cNvSpPr>
            <a:spLocks noGrp="1"/>
          </p:cNvSpPr>
          <p:nvPr>
            <p:ph type="body" idx="1640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6" name="图片占位符 25"/>
          <p:cNvPicPr/>
          <p:nvPr>
            <p:ph type="pic" idx="16399"/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566160" y="2829560"/>
            <a:ext cx="487680" cy="48768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知识表现形式分类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显性知识易编码传播，隐性知识需实践习得，具个人特色。</a:t>
            </a:r>
            <a:endParaRPr lang="zh-CN" altLang="en-US" sz="1400"/>
          </a:p>
        </p:txBody>
      </p:sp>
      <p:sp>
        <p:nvSpPr>
          <p:cNvPr id="12" name="装饰  0"/>
          <p:cNvSpPr>
            <a:spLocks noGrp="1"/>
          </p:cNvSpPr>
          <p:nvPr>
            <p:ph type="body" idx="16402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4" name="图片占位符 23"/>
          <p:cNvPicPr/>
          <p:nvPr>
            <p:ph type="pic" idx="16401"/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852160" y="2829560"/>
            <a:ext cx="487680" cy="487680"/>
          </a:xfrm>
          <a:prstGeom prst="rect">
            <a:avLst/>
          </a:pr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知识获取方式分类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20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直接知识真实深刻，间接知识高效广泛，需验证真实性。</a:t>
            </a:r>
            <a:endParaRPr lang="zh-CN" altLang="en-US" sz="1400"/>
          </a:p>
        </p:txBody>
      </p:sp>
      <p:sp>
        <p:nvSpPr>
          <p:cNvPr id="16" name="装饰  4"/>
          <p:cNvSpPr>
            <a:spLocks noGrp="1"/>
          </p:cNvSpPr>
          <p:nvPr>
            <p:ph type="body" idx="16404"/>
            <p:custDataLst>
              <p:tags r:id="rId2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8" name="图片占位符 27"/>
          <p:cNvPicPr/>
          <p:nvPr>
            <p:ph type="pic" idx="16403"/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8138160" y="2829560"/>
            <a:ext cx="487680" cy="487680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科学领域分类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2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自然科学探索自然规律，社会科学分析人类社会，人文科学研究精神文化，工程技术应用科学原理。</a:t>
            </a:r>
            <a:endParaRPr lang="zh-CN" altLang="en-US"/>
          </a:p>
        </p:txBody>
      </p:sp>
      <p:sp>
        <p:nvSpPr>
          <p:cNvPr id="20" name="装饰  8"/>
          <p:cNvSpPr>
            <a:spLocks noGrp="1"/>
          </p:cNvSpPr>
          <p:nvPr>
            <p:ph type="body" idx="16406"/>
            <p:custDataLst>
              <p:tags r:id="rId2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5" name="图片占位符 24"/>
          <p:cNvPicPr/>
          <p:nvPr>
            <p:ph type="pic" idx="16405"/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0424160" y="2829560"/>
            <a:ext cx="487680" cy="487680"/>
          </a:xfrm>
          <a:prstGeom prst="rect">
            <a:avLst/>
          </a:prstGeom>
        </p:spPr>
      </p:pic>
      <p:sp>
        <p:nvSpPr>
          <p:cNvPr id="22" name="文本占位符 21"/>
          <p:cNvSpPr>
            <a:spLocks noGrp="1"/>
          </p:cNvSpPr>
          <p:nvPr>
            <p:ph type="body" idx="16395"/>
            <p:custDataLst>
              <p:tags r:id="rId3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知识应用层次分类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/>
            <p:custDataLst>
              <p:tags r:id="rId32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基础知识普遍稳定，专业知识深度应用，前沿知识创新但不确定。</a:t>
            </a:r>
            <a:endParaRPr lang="zh-CN" altLang="en-US" sz="1400"/>
          </a:p>
        </p:txBody>
      </p:sp>
    </p:spTree>
    <p:custDataLst>
      <p:tags r:id="rId3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1.2.2 </a:t>
            </a:r>
            <a:r>
              <a:rPr lang="zh-CN" altLang="en-US"/>
              <a:t>文献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文献的定义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045bb1a0-e48c-11f0-98a6-12a3712067a7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t="15000" b="15000"/>
          <a:stretch>
            <a:fillRect/>
          </a:stretch>
        </p:blipFill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文献定义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记录人类知识、经验的物质材料，具载体与信息内容，如纸张载文字、光盘载图像，是信息存储、传播的媒介。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045bae32-e48c-11f0-98a6-12a3712067a7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t="781" b="781"/>
          <a:stretch>
            <a:fillRect/>
          </a:stretch>
        </p:blipFill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文献作用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见证文明发展，推动社会进步，关键于教育、科研、文化传承，形式多样，含印刷与数字化，构成知识积累传播基础。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2"/>
            <p:custDataLst>
              <p:tags r:id="rId1"/>
            </p:custDataLst>
          </p:nvPr>
        </p:nvSpPr>
        <p:spPr>
          <a:xfrm>
            <a:off x="3485515" y="1533525"/>
            <a:ext cx="7336155" cy="4410710"/>
          </a:xfrm>
        </p:spPr>
        <p:txBody>
          <a:bodyPr/>
          <a:p>
            <a:r>
              <a:rPr lang="en-US" altLang="zh-CN" sz="3200"/>
              <a:t>1.1  </a:t>
            </a:r>
            <a:r>
              <a:rPr lang="zh-CN" altLang="en-US" sz="3200"/>
              <a:t>信息概述</a:t>
            </a:r>
            <a:endParaRPr lang="zh-CN" altLang="en-US" sz="3200"/>
          </a:p>
          <a:p>
            <a:r>
              <a:rPr lang="en-US" altLang="zh-CN" sz="3200"/>
              <a:t>1.2  </a:t>
            </a:r>
            <a:r>
              <a:rPr lang="zh-CN" altLang="en-US" sz="3200"/>
              <a:t>信息的相关概念</a:t>
            </a:r>
            <a:endParaRPr lang="zh-CN" altLang="en-US" sz="3200"/>
          </a:p>
          <a:p>
            <a:r>
              <a:rPr lang="en-US" altLang="zh-CN" sz="3200"/>
              <a:t>1.3  </a:t>
            </a:r>
            <a:r>
              <a:rPr lang="zh-CN" altLang="en-US" sz="3200"/>
              <a:t>信息素养</a:t>
            </a:r>
            <a:endParaRPr lang="zh-CN" altLang="en-US" sz="3200"/>
          </a:p>
          <a:p>
            <a:r>
              <a:rPr lang="en-US" altLang="zh-CN" sz="3200"/>
              <a:t>1.4  </a:t>
            </a:r>
            <a:r>
              <a:rPr lang="zh-CN" altLang="en-US" sz="3200"/>
              <a:t>信息资源</a:t>
            </a:r>
            <a:endParaRPr lang="zh-CN" altLang="en-US" sz="3200"/>
          </a:p>
          <a:p>
            <a:r>
              <a:rPr lang="en-US" altLang="zh-CN" sz="3200"/>
              <a:t>1.5  </a:t>
            </a:r>
            <a:r>
              <a:rPr lang="zh-CN" altLang="en-US" sz="3200"/>
              <a:t>文献信息资源</a:t>
            </a:r>
            <a:endParaRPr lang="zh-CN" altLang="en-US" sz="3200"/>
          </a:p>
        </p:txBody>
      </p:sp>
      <p:sp>
        <p:nvSpPr>
          <p:cNvPr id="3" name="标题 2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>
            <a:noAutofit/>
          </a:bodyPr>
          <a:p>
            <a:pPr algn="l"/>
            <a:r>
              <a:rPr lang="zh-CN" altLang="en-US" sz="5400"/>
              <a:t>目录：</a:t>
            </a:r>
            <a:endParaRPr lang="zh-CN" altLang="en-US" sz="5400"/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1.2.2 </a:t>
            </a:r>
            <a:r>
              <a:rPr lang="zh-CN" altLang="en-US"/>
              <a:t>文献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文献的属性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5" name="图片占位符 24"/>
          <p:cNvPicPr/>
          <p:nvPr>
            <p:ph type="pic" idx="16395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70680" y="1249680"/>
            <a:ext cx="650240" cy="65024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载体性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文献需依附物质载体，如纸张或电子介质，载体影响保存与使用，是文献存在基础。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9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40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6" name="图片占位符 25"/>
          <p:cNvPicPr/>
          <p:nvPr>
            <p:ph type="pic" idx="16398"/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247380" y="1249680"/>
            <a:ext cx="650240" cy="65024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信息性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文献记录人类精神成果，含科学、技术、思想等信息，为知识传承媒介。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2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3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4" name="图片占位符 23"/>
          <p:cNvPicPr/>
          <p:nvPr>
            <p:ph type="pic" idx="16401"/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170680" y="4145280"/>
            <a:ext cx="650240" cy="65024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2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社会性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/>
            <p:custDataLst>
              <p:tags r:id="rId2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文献反映社会发展水平与文化，其流通构成社会活动，影响社会进步。</a:t>
            </a:r>
            <a:endParaRPr lang="zh-CN" altLang="en-US"/>
          </a:p>
        </p:txBody>
      </p:sp>
      <p:sp>
        <p:nvSpPr>
          <p:cNvPr id="19" name="装饰  7"/>
          <p:cNvSpPr>
            <a:spLocks noGrp="1"/>
          </p:cNvSpPr>
          <p:nvPr>
            <p:ph type="body" idx="16405"/>
            <p:custDataLst>
              <p:tags r:id="rId2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装饰  8"/>
          <p:cNvSpPr>
            <a:spLocks noGrp="1"/>
          </p:cNvSpPr>
          <p:nvPr>
            <p:ph type="body" idx="16406"/>
            <p:custDataLst>
              <p:tags r:id="rId2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7" name="图片占位符 26"/>
          <p:cNvPicPr/>
          <p:nvPr>
            <p:ph type="pic" idx="16404"/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247380" y="4145280"/>
            <a:ext cx="650240" cy="650240"/>
          </a:xfrm>
          <a:prstGeom prst="rect">
            <a:avLst/>
          </a:prstGeom>
        </p:spPr>
      </p:pic>
      <p:sp>
        <p:nvSpPr>
          <p:cNvPr id="22" name="文本占位符 21"/>
          <p:cNvSpPr>
            <a:spLocks noGrp="1"/>
          </p:cNvSpPr>
          <p:nvPr>
            <p:ph type="body" idx="16393"/>
            <p:custDataLst>
              <p:tags r:id="rId2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时代性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4"/>
            <p:custDataLst>
              <p:tags r:id="rId3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文献烙印时代特征，形式与载体随时代演变，体现人类文明进步。</a:t>
            </a:r>
            <a:endParaRPr lang="zh-CN" altLang="en-US"/>
          </a:p>
        </p:txBody>
      </p:sp>
    </p:spTree>
    <p:custDataLst>
      <p:tags r:id="rId3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1.2.2 </a:t>
            </a:r>
            <a:r>
              <a:rPr lang="zh-CN" altLang="en-US"/>
              <a:t>文</a:t>
            </a:r>
            <a:r>
              <a:rPr>
                <a:sym typeface="+mn-ea"/>
              </a:rPr>
              <a:t>献</a:t>
            </a:r>
            <a:r>
              <a:rPr lang="zh-CN" altLang="en-US"/>
              <a:t>：</a:t>
            </a:r>
            <a:r>
              <a:rPr lang="en-US" altLang="zh-CN"/>
              <a:t>2.</a:t>
            </a:r>
            <a:r>
              <a:rPr lang="zh-CN" altLang="en-US"/>
              <a:t>文献的属性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6" name="图片占位符 25"/>
          <p:cNvPicPr/>
          <p:nvPr>
            <p:ph type="pic" idx="16394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60500" y="2413000"/>
            <a:ext cx="812800" cy="8128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系统性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文献间联系紧密，构成完整系统，互补印证，提供全面信息支持。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8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9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5" name="图片占位符 24"/>
          <p:cNvPicPr/>
          <p:nvPr>
            <p:ph type="pic" idx="16397"/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279900" y="2413000"/>
            <a:ext cx="812800" cy="81280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idx="16388"/>
            <p:custDataLst>
              <p:tags r:id="rId14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累积性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文献积累更新知识，继承创新，扩展完善知识体系，保障文明发展。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401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2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3" name="图片占位符 22"/>
          <p:cNvPicPr/>
          <p:nvPr>
            <p:ph type="pic" idx="16400"/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099300" y="2413000"/>
            <a:ext cx="812800" cy="812800"/>
          </a:xfrm>
          <a:prstGeom prst="rect">
            <a:avLst/>
          </a:prstGeom>
        </p:spPr>
      </p:pic>
      <p:sp>
        <p:nvSpPr>
          <p:cNvPr id="16" name="文本占位符 15"/>
          <p:cNvSpPr>
            <a:spLocks noGrp="1"/>
          </p:cNvSpPr>
          <p:nvPr>
            <p:ph type="body" idx="16390"/>
            <p:custDataLst>
              <p:tags r:id="rId21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可检索性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22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标引编目使文献信息高效组织与检索，提升获取与利用效率。</a:t>
            </a:r>
            <a:endParaRPr lang="zh-CN" altLang="en-US"/>
          </a:p>
        </p:txBody>
      </p:sp>
      <p:sp>
        <p:nvSpPr>
          <p:cNvPr id="18" name="装饰  6"/>
          <p:cNvSpPr>
            <a:spLocks noGrp="1"/>
          </p:cNvSpPr>
          <p:nvPr>
            <p:ph type="body" idx="16404"/>
            <p:custDataLst>
              <p:tags r:id="rId2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装饰  7"/>
          <p:cNvSpPr>
            <a:spLocks noGrp="1"/>
          </p:cNvSpPr>
          <p:nvPr>
            <p:ph type="body" idx="16405"/>
            <p:custDataLst>
              <p:tags r:id="rId2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4" name="图片占位符 23"/>
          <p:cNvPicPr/>
          <p:nvPr>
            <p:ph type="pic" idx="16403"/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9918700" y="2413000"/>
            <a:ext cx="812800" cy="812800"/>
          </a:xfrm>
          <a:prstGeom prst="rect">
            <a:avLst/>
          </a:prstGeom>
        </p:spPr>
      </p:pic>
      <p:sp>
        <p:nvSpPr>
          <p:cNvPr id="21" name="文本占位符 20"/>
          <p:cNvSpPr>
            <a:spLocks noGrp="1"/>
          </p:cNvSpPr>
          <p:nvPr>
            <p:ph type="body" idx="16392"/>
            <p:custDataLst>
              <p:tags r:id="rId28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</a:t>
            </a:r>
            <a:r>
              <a:rPr lang="zh-CN" altLang="en-US"/>
              <a:t>实用性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3"/>
            <p:custDataLst>
              <p:tags r:id="rId2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文献在科研、教育、决策中具实践价值，是重要工具。</a:t>
            </a:r>
            <a:endParaRPr lang="zh-CN" altLang="en-US"/>
          </a:p>
        </p:txBody>
      </p:sp>
    </p:spTree>
    <p:custDataLst>
      <p:tags r:id="rId30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1.2.3 </a:t>
            </a:r>
            <a:r>
              <a:rPr lang="zh-CN" altLang="en-US"/>
              <a:t>情报</a:t>
            </a:r>
            <a:endParaRPr lang="zh-CN" altLang="en-US"/>
          </a:p>
        </p:txBody>
      </p:sp>
      <p:pic>
        <p:nvPicPr>
          <p:cNvPr id="3" name="内容占位符 2" descr="07031f63-e48c-11f0-8df8-ce86e9008dfe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31" r="31"/>
          <a:stretch>
            <a:fillRect/>
          </a:stretch>
        </p:blipFill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情报的定义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情报是有目的、有时效、经传递整理、具特定价值的特殊情况报道或资料结果，传播隐匿、对象指向，信息范围更广、具共享公开性。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1.2.3 </a:t>
            </a:r>
            <a:r>
              <a:rPr lang="zh-CN" altLang="en-US"/>
              <a:t>情报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情报的类型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情报产生过程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基础情报为初级产品，保持原始信息特征；战略情报在基础之上，深入分析预测，具前瞻指导。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情报载体形式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文字情报含报告论文，数据为统计测量，图像涉照片图表，声像包括录音录像。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情报时效性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现势情报反映即时事实，回顾情报系统整理历史，提供历史借鉴。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情报用途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决策情报服务各级决策，研究情报支持科研，服务情报面向公众提供信息。</a:t>
            </a:r>
            <a:endParaRPr lang="zh-CN" altLang="en-US"/>
          </a:p>
        </p:txBody>
      </p:sp>
    </p:spTree>
    <p:custDataLst>
      <p:tags r:id="rId15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1.2.3 </a:t>
            </a:r>
            <a:r>
              <a:rPr lang="zh-CN" altLang="en-US"/>
              <a:t>情报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情报的属性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08bdb065-e48c-11f0-a8d0-1637badcb51e"/>
          <p:cNvPicPr>
            <a:picLocks noChangeAspect="1"/>
          </p:cNvPicPr>
          <p:nvPr>
            <p:ph type="pic" idx="16394"/>
            <p:custDataLst>
              <p:tags r:id="rId4"/>
            </p:custDataLst>
          </p:nvPr>
        </p:nvPicPr>
        <p:blipFill>
          <a:blip r:embed="rId5"/>
          <a:srcRect l="1933" r="1933"/>
          <a:stretch>
            <a:fillRect/>
          </a:stretch>
        </p:blipFill>
        <p:spPr>
          <a:xfrm>
            <a:off x="3581400" y="609600"/>
            <a:ext cx="2463800" cy="2641600"/>
          </a:xfrm>
          <a:custGeom>
            <a:avLst/>
            <a:gdLst>
              <a:gd name="connisteX0" fmla="*/ 0 w 2463800"/>
              <a:gd name="connsiteY0" fmla="*/ 203200 h 2641600"/>
              <a:gd name="connisteX1" fmla="*/ 203200 w 2463800"/>
              <a:gd name="connsiteY1" fmla="*/ 0 h 2641600"/>
              <a:gd name="connisteX2" fmla="*/ 2260600 w 2463800"/>
              <a:gd name="connsiteY2" fmla="*/ 0 h 2641600"/>
              <a:gd name="connisteX3" fmla="*/ 2463800 w 2463800"/>
              <a:gd name="connsiteY3" fmla="*/ 203200 h 2641600"/>
              <a:gd name="connisteX4" fmla="*/ 2463800 w 2463800"/>
              <a:gd name="connsiteY4" fmla="*/ 2641600 h 2641600"/>
              <a:gd name="connisteX5" fmla="*/ 0 w 2463800"/>
              <a:gd name="connsiteY5" fmla="*/ 2641600 h 2641600"/>
              <a:gd name="connisteX6" fmla="*/ 0 w 24638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时效性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情报需及时反映事物变化，强调时间敏感性，确保快速收集、处理与传递，直接影响实用价值与决策。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08bdaf36-e48c-11f0-a8d0-1637badcb51e"/>
          <p:cNvPicPr>
            <a:picLocks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0"/>
          <a:srcRect l="3365" r="3365"/>
          <a:stretch>
            <a:fillRect/>
          </a:stretch>
        </p:blipFill>
        <p:spPr>
          <a:xfrm>
            <a:off x="6350000" y="609600"/>
            <a:ext cx="2463800" cy="2641600"/>
          </a:xfrm>
          <a:custGeom>
            <a:avLst/>
            <a:gdLst>
              <a:gd name="connisteX0" fmla="*/ 0 w 2463800"/>
              <a:gd name="connsiteY0" fmla="*/ 203200 h 2641600"/>
              <a:gd name="connisteX1" fmla="*/ 203200 w 2463800"/>
              <a:gd name="connsiteY1" fmla="*/ 0 h 2641600"/>
              <a:gd name="connisteX2" fmla="*/ 2260600 w 2463800"/>
              <a:gd name="connsiteY2" fmla="*/ 0 h 2641600"/>
              <a:gd name="connisteX3" fmla="*/ 2463800 w 2463800"/>
              <a:gd name="connsiteY3" fmla="*/ 203200 h 2641600"/>
              <a:gd name="connisteX4" fmla="*/ 2463800 w 2463800"/>
              <a:gd name="connsiteY4" fmla="*/ 2641600 h 2641600"/>
              <a:gd name="connisteX5" fmla="*/ 0 w 2463800"/>
              <a:gd name="connsiteY5" fmla="*/ 2641600 h 2641600"/>
              <a:gd name="connisteX6" fmla="*/ 0 w 24638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价值性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情报经分析加工，具特定价值，指导决策、促进创新，区别于普通信息，核心在于实用性与指导意义。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08bdaf9f-e48c-11f0-a8d0-1637badcb51e"/>
          <p:cNvPicPr>
            <a:picLocks noChangeAspect="1"/>
          </p:cNvPicPr>
          <p:nvPr>
            <p:ph type="pic" idx="16398"/>
            <p:custDataLst>
              <p:tags r:id="rId14"/>
            </p:custDataLst>
          </p:nvPr>
        </p:nvPicPr>
        <p:blipFill>
          <a:blip r:embed="rId15"/>
          <a:srcRect l="1933" r="1933"/>
          <a:stretch>
            <a:fillRect/>
          </a:stretch>
        </p:blipFill>
        <p:spPr>
          <a:xfrm>
            <a:off x="9118600" y="609600"/>
            <a:ext cx="2463800" cy="2641600"/>
          </a:xfrm>
          <a:custGeom>
            <a:avLst/>
            <a:gdLst>
              <a:gd name="connisteX0" fmla="*/ 0 w 2463800"/>
              <a:gd name="connsiteY0" fmla="*/ 203200 h 2641600"/>
              <a:gd name="connisteX1" fmla="*/ 203200 w 2463800"/>
              <a:gd name="connsiteY1" fmla="*/ 0 h 2641600"/>
              <a:gd name="connisteX2" fmla="*/ 2260600 w 2463800"/>
              <a:gd name="connsiteY2" fmla="*/ 0 h 2641600"/>
              <a:gd name="connisteX3" fmla="*/ 2463800 w 2463800"/>
              <a:gd name="connsiteY3" fmla="*/ 203200 h 2641600"/>
              <a:gd name="connisteX4" fmla="*/ 2463800 w 2463800"/>
              <a:gd name="connsiteY4" fmla="*/ 2641600 h 2641600"/>
              <a:gd name="connisteX5" fmla="*/ 0 w 2463800"/>
              <a:gd name="connsiteY5" fmla="*/ 2641600 h 2641600"/>
              <a:gd name="connisteX6" fmla="*/ 0 w 24638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目的性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情报工作目标明确，解决特定问题，满足需求，针对性强，决定工作方向、形式与内容，贴近用户实际需要。</a:t>
            </a:r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1.2.3 </a:t>
            </a:r>
            <a:r>
              <a:rPr lang="zh-CN" altLang="en-US"/>
              <a:t>情报：</a:t>
            </a:r>
            <a:r>
              <a:rPr lang="en-US" altLang="zh-CN"/>
              <a:t>3.</a:t>
            </a:r>
            <a:r>
              <a:rPr lang="zh-CN" altLang="en-US"/>
              <a:t>情报的属性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084c9f8a-e48c-11f0-9809-1e24474c16fb"/>
          <p:cNvPicPr>
            <a:picLocks noChangeAspect="1"/>
          </p:cNvPicPr>
          <p:nvPr>
            <p:ph type="pic" idx="16393"/>
            <p:custDataLst>
              <p:tags r:id="rId3"/>
            </p:custDataLst>
          </p:nvPr>
        </p:nvPicPr>
        <p:blipFill>
          <a:blip r:embed="rId4"/>
          <a:srcRect l="1096" r="1096"/>
          <a:stretch>
            <a:fillRect/>
          </a:stretch>
        </p:blipFill>
        <p:spPr>
          <a:xfrm>
            <a:off x="609600" y="1524000"/>
            <a:ext cx="3454400" cy="2336800"/>
          </a:xfrm>
          <a:custGeom>
            <a:avLst/>
            <a:gdLst>
              <a:gd name="connisteX0" fmla="*/ 0 w 3454400"/>
              <a:gd name="connsiteY0" fmla="*/ 203200 h 2336800"/>
              <a:gd name="connisteX1" fmla="*/ 203200 w 3454400"/>
              <a:gd name="connsiteY1" fmla="*/ 0 h 2336800"/>
              <a:gd name="connisteX2" fmla="*/ 3251200 w 3454400"/>
              <a:gd name="connsiteY2" fmla="*/ 0 h 2336800"/>
              <a:gd name="connisteX3" fmla="*/ 3454400 w 3454400"/>
              <a:gd name="connsiteY3" fmla="*/ 203200 h 2336800"/>
              <a:gd name="connisteX4" fmla="*/ 3454400 w 3454400"/>
              <a:gd name="connsiteY4" fmla="*/ 2336800 h 2336800"/>
              <a:gd name="connisteX5" fmla="*/ 0 w 3454400"/>
              <a:gd name="connsiteY5" fmla="*/ 2336800 h 2336800"/>
              <a:gd name="connisteX6" fmla="*/ 0 w 34544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前瞻性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优质情报具预见性，不仅反映现状，更预测发展趋势，对战略决策与规划具重要指导意义，体现深度分析能力。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084ca0ec-e48c-11f0-9809-1e24474c16fb"/>
          <p:cNvPicPr>
            <a:picLocks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9"/>
          <a:srcRect l="1096" r="1096"/>
          <a:stretch>
            <a:fillRect/>
          </a:stretch>
        </p:blipFill>
        <p:spPr>
          <a:xfrm>
            <a:off x="4368800" y="1524000"/>
            <a:ext cx="3454400" cy="2336800"/>
          </a:xfrm>
          <a:custGeom>
            <a:avLst/>
            <a:gdLst>
              <a:gd name="connisteX0" fmla="*/ 0 w 3454400"/>
              <a:gd name="connsiteY0" fmla="*/ 203200 h 2336800"/>
              <a:gd name="connisteX1" fmla="*/ 203200 w 3454400"/>
              <a:gd name="connsiteY1" fmla="*/ 0 h 2336800"/>
              <a:gd name="connisteX2" fmla="*/ 3251200 w 3454400"/>
              <a:gd name="connsiteY2" fmla="*/ 0 h 2336800"/>
              <a:gd name="connisteX3" fmla="*/ 3454400 w 3454400"/>
              <a:gd name="connsiteY3" fmla="*/ 203200 h 2336800"/>
              <a:gd name="connisteX4" fmla="*/ 3454400 w 3454400"/>
              <a:gd name="connsiteY4" fmla="*/ 2336800 h 2336800"/>
              <a:gd name="connisteX5" fmla="*/ 0 w 3454400"/>
              <a:gd name="connsiteY5" fmla="*/ 2336800 h 2336800"/>
              <a:gd name="connisteX6" fmla="*/ 0 w 34544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系统性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情报间存在内在联系，构成完整体系，全面反映事物，提供系统化决策支持，展现综合分析视角。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084ca04f-e48c-11f0-9809-1e24474c16fb"/>
          <p:cNvPicPr>
            <a:picLocks noChangeAspect="1"/>
          </p:cNvPicPr>
          <p:nvPr>
            <p:ph type="pic" idx="16397"/>
            <p:custDataLst>
              <p:tags r:id="rId13"/>
            </p:custDataLst>
          </p:nvPr>
        </p:nvPicPr>
        <p:blipFill>
          <a:blip r:embed="rId14"/>
          <a:srcRect l="1096" r="1096"/>
          <a:stretch>
            <a:fillRect/>
          </a:stretch>
        </p:blipFill>
        <p:spPr>
          <a:xfrm>
            <a:off x="8128000" y="1524000"/>
            <a:ext cx="3454400" cy="2336800"/>
          </a:xfrm>
          <a:custGeom>
            <a:avLst/>
            <a:gdLst>
              <a:gd name="connisteX0" fmla="*/ 0 w 3454400"/>
              <a:gd name="connsiteY0" fmla="*/ 203200 h 2336800"/>
              <a:gd name="connisteX1" fmla="*/ 203200 w 3454400"/>
              <a:gd name="connsiteY1" fmla="*/ 0 h 2336800"/>
              <a:gd name="connisteX2" fmla="*/ 3251200 w 3454400"/>
              <a:gd name="connsiteY2" fmla="*/ 0 h 2336800"/>
              <a:gd name="connisteX3" fmla="*/ 3454400 w 3454400"/>
              <a:gd name="connsiteY3" fmla="*/ 203200 h 2336800"/>
              <a:gd name="connisteX4" fmla="*/ 3454400 w 3454400"/>
              <a:gd name="connsiteY4" fmla="*/ 2336800 h 2336800"/>
              <a:gd name="connisteX5" fmla="*/ 0 w 3454400"/>
              <a:gd name="connsiteY5" fmla="*/ 2336800 h 2336800"/>
              <a:gd name="connisteX6" fmla="*/ 0 w 34544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服务性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情报工作以用户为中心，适应需求，提供优质服务，决定工作质量与评价标准，强调实用与用户体验。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1.2.4 </a:t>
            </a:r>
            <a:r>
              <a:rPr lang="zh-CN" altLang="en-US"/>
              <a:t>信息、知识、情报和文献的关系</a:t>
            </a:r>
            <a:endParaRPr lang="zh-CN" altLang="en-US"/>
          </a:p>
        </p:txBody>
      </p:sp>
      <p:pic>
        <p:nvPicPr>
          <p:cNvPr id="3" name="内容占位符 2" descr="06f7a6ff-e48c-11f0-b21f-2e64df5d7a54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83" r="83"/>
          <a:stretch>
            <a:fillRect/>
          </a:stretch>
        </p:blipFill>
        <p:spPr>
          <a:xfrm>
            <a:off x="609600" y="609600"/>
            <a:ext cx="10972800" cy="3251200"/>
          </a:xfrm>
          <a:custGeom>
            <a:avLst/>
            <a:gdLst>
              <a:gd name="connisteX0" fmla="*/ 0 w 10972800"/>
              <a:gd name="connsiteY0" fmla="*/ 203200 h 3251200"/>
              <a:gd name="connisteX1" fmla="*/ 203200 w 10972800"/>
              <a:gd name="connsiteY1" fmla="*/ 0 h 3251200"/>
              <a:gd name="connisteX2" fmla="*/ 10769600 w 10972800"/>
              <a:gd name="connsiteY2" fmla="*/ 0 h 3251200"/>
              <a:gd name="connisteX3" fmla="*/ 10972800 w 10972800"/>
              <a:gd name="connsiteY3" fmla="*/ 203200 h 3251200"/>
              <a:gd name="connisteX4" fmla="*/ 10972800 w 10972800"/>
              <a:gd name="connsiteY4" fmla="*/ 3048000 h 3251200"/>
              <a:gd name="connisteX5" fmla="*/ 10769600 w 10972800"/>
              <a:gd name="connsiteY5" fmla="*/ 3251200 h 3251200"/>
              <a:gd name="connisteX6" fmla="*/ 203200 w 10972800"/>
              <a:gd name="connsiteY6" fmla="*/ 3251200 h 3251200"/>
              <a:gd name="connisteX7" fmla="*/ 0 w 10972800"/>
              <a:gd name="connsiteY7" fmla="*/ 3048000 h 3251200"/>
              <a:gd name="connisteX8" fmla="*/ 0 w 109728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048000"/>
                </a:lnTo>
                <a:cubicBezTo>
                  <a:pt x="10972800" y="3160224"/>
                  <a:pt x="10881824" y="3251200"/>
                  <a:pt x="107696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信息知识情报关系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信息经思维加工成知识，知识中实用部分为情报，文献是承载三者的物质载体，四者相互依存转化。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信息素养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1.3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1.3  </a:t>
            </a:r>
            <a:r>
              <a:rPr lang="zh-CN" altLang="en-US"/>
              <a:t>信息素养</a:t>
            </a:r>
            <a:endParaRPr lang="zh-CN" altLang="en-US"/>
          </a:p>
        </p:txBody>
      </p:sp>
      <p:pic>
        <p:nvPicPr>
          <p:cNvPr id="3" name="图片占位符 2" descr="048f4f46-e48c-11f0-98a6-12a3712067a7"/>
          <p:cNvPicPr>
            <a:picLocks noChangeAspect="1"/>
          </p:cNvPicPr>
          <p:nvPr>
            <p:ph type="pic" idx="16390"/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0320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信息素养概念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信息化时代必备能力，理解基本概念，掌握构成要素与框架。</a:t>
            </a:r>
            <a:endParaRPr lang="zh-CN" altLang="en-US"/>
          </a:p>
        </p:txBody>
      </p:sp>
      <p:pic>
        <p:nvPicPr>
          <p:cNvPr id="6" name="图片占位符 5" descr="048f4f71-e48c-11f0-98a6-12a3712067a7"/>
          <p:cNvPicPr>
            <a:picLocks noChangeAspect="1"/>
          </p:cNvPicPr>
          <p:nvPr>
            <p:ph type="pic" idx="16391"/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78232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学习信息素养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全面理解，从概念入手，掌握要素，熟悉框架，提升个人能力。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1.3.1 </a:t>
            </a:r>
            <a:r>
              <a:rPr lang="zh-CN" altLang="en-US"/>
              <a:t>信息素养的概念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04f2d39a-e48c-11f0-aad2-1a77c7019781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3600" b="3600"/>
          <a:stretch>
            <a:fillRect/>
          </a:stretch>
        </p:blipFill>
        <p:spPr>
          <a:xfrm>
            <a:off x="9042400" y="1524000"/>
            <a:ext cx="2540000" cy="2209800"/>
          </a:xfrm>
          <a:custGeom>
            <a:avLst/>
            <a:gdLst>
              <a:gd name="connisteX0" fmla="*/ 0 w 2540000"/>
              <a:gd name="connsiteY0" fmla="*/ 0 h 2209800"/>
              <a:gd name="connisteX1" fmla="*/ 2336800 w 2540000"/>
              <a:gd name="connsiteY1" fmla="*/ 0 h 2209800"/>
              <a:gd name="connisteX2" fmla="*/ 2540000 w 2540000"/>
              <a:gd name="connsiteY2" fmla="*/ 203200 h 2209800"/>
              <a:gd name="connisteX3" fmla="*/ 2540000 w 2540000"/>
              <a:gd name="connsiteY3" fmla="*/ 2006600 h 2209800"/>
              <a:gd name="connisteX4" fmla="*/ 2336800 w 2540000"/>
              <a:gd name="connsiteY4" fmla="*/ 2209800 h 2209800"/>
              <a:gd name="connisteX5" fmla="*/ 0 w 2540000"/>
              <a:gd name="connsiteY5" fmla="*/ 2209800 h 2209800"/>
              <a:gd name="connisteX6" fmla="*/ 0 w 254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209800">
                <a:moveTo>
                  <a:pt x="0" y="0"/>
                </a:moveTo>
                <a:lnTo>
                  <a:pt x="2336800" y="0"/>
                </a:lnTo>
                <a:cubicBezTo>
                  <a:pt x="2449024" y="0"/>
                  <a:pt x="2540000" y="90976"/>
                  <a:pt x="2540000" y="203200"/>
                </a:cubicBezTo>
                <a:lnTo>
                  <a:pt x="2540000" y="2006600"/>
                </a:lnTo>
                <a:cubicBezTo>
                  <a:pt x="2540000" y="2118824"/>
                  <a:pt x="2449024" y="2209800"/>
                  <a:pt x="233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信息素养的概念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信息素养是全球信息化所需基本能力，着重信息内容分析、检索与评价，是理解、发现、评估与利用信息的认知和逻辑辨析推理能力。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04f2d3fa-e48c-11f0-aad2-1a77c7019781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t="3600" b="3600"/>
          <a:stretch>
            <a:fillRect/>
          </a:stretch>
        </p:blipFill>
        <p:spPr>
          <a:xfrm>
            <a:off x="9042400" y="4038600"/>
            <a:ext cx="2540000" cy="2209800"/>
          </a:xfrm>
          <a:custGeom>
            <a:avLst/>
            <a:gdLst>
              <a:gd name="connisteX0" fmla="*/ 0 w 2540000"/>
              <a:gd name="connsiteY0" fmla="*/ 0 h 2209800"/>
              <a:gd name="connisteX1" fmla="*/ 2336800 w 2540000"/>
              <a:gd name="connsiteY1" fmla="*/ 0 h 2209800"/>
              <a:gd name="connisteX2" fmla="*/ 2540000 w 2540000"/>
              <a:gd name="connsiteY2" fmla="*/ 203200 h 2209800"/>
              <a:gd name="connisteX3" fmla="*/ 2540000 w 2540000"/>
              <a:gd name="connsiteY3" fmla="*/ 2006600 h 2209800"/>
              <a:gd name="connisteX4" fmla="*/ 2336800 w 2540000"/>
              <a:gd name="connsiteY4" fmla="*/ 2209800 h 2209800"/>
              <a:gd name="connisteX5" fmla="*/ 0 w 2540000"/>
              <a:gd name="connsiteY5" fmla="*/ 2209800 h 2209800"/>
              <a:gd name="connisteX6" fmla="*/ 0 w 254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209800">
                <a:moveTo>
                  <a:pt x="0" y="0"/>
                </a:moveTo>
                <a:lnTo>
                  <a:pt x="2336800" y="0"/>
                </a:lnTo>
                <a:cubicBezTo>
                  <a:pt x="2449024" y="0"/>
                  <a:pt x="2540000" y="90976"/>
                  <a:pt x="2540000" y="203200"/>
                </a:cubicBezTo>
                <a:lnTo>
                  <a:pt x="2540000" y="2006600"/>
                </a:lnTo>
                <a:cubicBezTo>
                  <a:pt x="2540000" y="2118824"/>
                  <a:pt x="2449024" y="2209800"/>
                  <a:pt x="233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信息素养的起源与发展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信息素养概念最早于1974年由美国信息工业协会会长Paul Zurkowski提出，其内涵和外延随时代发展不断丰富完善。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第</a:t>
            </a:r>
            <a:r>
              <a:rPr lang="en-US" altLang="zh-CN"/>
              <a:t>1</a:t>
            </a:r>
            <a:r>
              <a:rPr lang="zh-CN" altLang="en-US"/>
              <a:t>章</a:t>
            </a:r>
            <a:r>
              <a:rPr lang="en-US" altLang="zh-CN"/>
              <a:t>  </a:t>
            </a:r>
            <a:r>
              <a:rPr lang="zh-CN" altLang="en-US"/>
              <a:t>信息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信息的概念、特征和分类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从信息的概念入手，系统介绍其概念、特征和分类，揭示本质属性。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信息的相关概念及关系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探讨知识、文献、情报等相关概念，以及它们之间的关系。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信息素养的核心要素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阐述信息素养的内涵、构成要素和作用，帮助树立正确信息意识。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信息资源和文献信息资源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详细讲解信息资源和文献信息资源的概念、类型和特点。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学习基础概念的意义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5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通过系统学习基础概念，帮助建立完整的信息科学认知体系。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>
                <a:sym typeface="+mn-ea"/>
              </a:rPr>
              <a:t>1.3.1 </a:t>
            </a:r>
            <a:r>
              <a:rPr lang="zh-CN" altLang="en-US"/>
              <a:t>信息素养的概念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信息素养人的具体描述</a:t>
            </a:r>
            <a:endParaRPr lang="zh-CN" altLang="en-US"/>
          </a:p>
        </p:txBody>
      </p:sp>
      <p:pic>
        <p:nvPicPr>
          <p:cNvPr id="4" name="内容占位符 3" descr="04c6883a-e48c-11f0-b21f-2e64df5d7a54"/>
          <p:cNvPicPr>
            <a:picLocks noChangeAspect="1"/>
          </p:cNvPicPr>
          <p:nvPr>
            <p:ph idx="16389"/>
            <p:custDataLst>
              <p:tags r:id="rId3"/>
            </p:custDataLst>
          </p:nvPr>
        </p:nvPicPr>
        <p:blipFill>
          <a:blip r:embed="rId4"/>
          <a:srcRect t="271" b="271"/>
          <a:stretch>
            <a:fillRect/>
          </a:stretch>
        </p:blipFill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0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/>
          <p:cNvPicPr/>
          <p:nvPr>
            <p:ph type="pic" idx="16391"/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38800" y="1676400"/>
            <a:ext cx="914400" cy="9144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信息素养概念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1989年ALA定义，识信息需求，评估并运用信息，具备终身学习能力，理解知识结构，掌握信息检索技巧，支持决策制定。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1.3.2 </a:t>
            </a:r>
            <a:r>
              <a:rPr lang="zh-CN" altLang="en-US"/>
              <a:t>信息素养的构成</a:t>
            </a:r>
            <a:endParaRPr lang="zh-CN" altLang="en-US"/>
          </a:p>
        </p:txBody>
      </p:sp>
      <p:pic>
        <p:nvPicPr>
          <p:cNvPr id="3" name="内容占位符 2" descr="076d0a12-e48c-11f0-9263-862b822d9dcf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327" b="327"/>
          <a:stretch>
            <a:fillRect/>
          </a:stretch>
        </p:blipFill>
        <p:spPr>
          <a:xfrm>
            <a:off x="609600" y="609600"/>
            <a:ext cx="10972800" cy="3251200"/>
          </a:xfrm>
          <a:custGeom>
            <a:avLst/>
            <a:gdLst>
              <a:gd name="connisteX0" fmla="*/ 0 w 10972800"/>
              <a:gd name="connsiteY0" fmla="*/ 203200 h 3251200"/>
              <a:gd name="connisteX1" fmla="*/ 203200 w 10972800"/>
              <a:gd name="connsiteY1" fmla="*/ 0 h 3251200"/>
              <a:gd name="connisteX2" fmla="*/ 10769600 w 10972800"/>
              <a:gd name="connsiteY2" fmla="*/ 0 h 3251200"/>
              <a:gd name="connisteX3" fmla="*/ 10972800 w 10972800"/>
              <a:gd name="connsiteY3" fmla="*/ 203200 h 3251200"/>
              <a:gd name="connisteX4" fmla="*/ 10972800 w 10972800"/>
              <a:gd name="connsiteY4" fmla="*/ 3048000 h 3251200"/>
              <a:gd name="connisteX5" fmla="*/ 10769600 w 10972800"/>
              <a:gd name="connsiteY5" fmla="*/ 3251200 h 3251200"/>
              <a:gd name="connisteX6" fmla="*/ 203200 w 10972800"/>
              <a:gd name="connsiteY6" fmla="*/ 3251200 h 3251200"/>
              <a:gd name="connisteX7" fmla="*/ 0 w 10972800"/>
              <a:gd name="connsiteY7" fmla="*/ 3048000 h 3251200"/>
              <a:gd name="connisteX8" fmla="*/ 0 w 109728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048000"/>
                </a:lnTo>
                <a:cubicBezTo>
                  <a:pt x="10972800" y="3160224"/>
                  <a:pt x="10881824" y="3251200"/>
                  <a:pt x="107696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信息素养构成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信息知识、意识、能力和道德，四者相辅相成，构建完整信息素养体系。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1.3.2 </a:t>
            </a:r>
            <a:r>
              <a:rPr lang="zh-CN" altLang="en-US"/>
              <a:t>信息素养的构成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信息知识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信息素养构成</a:t>
            </a:r>
            <a:endParaRPr lang="zh-CN" altLang="en-US" sz="19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信息素养由信息科学基础知识、信息技术知识、信息资源知识三方面构成，影响个人信息活动能力。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400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信息科学基础知识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涵盖信息基本概念、特性、规律，助理解信息本质，提升信息活动效率，包括信息分析、管理理论。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40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信息技术知识</a:t>
            </a:r>
            <a:endParaRPr lang="zh-CN" altLang="en-US" sz="190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涉及计算机、网络、数据库技术，提高信息处理效率，拓展获取渠道，含信息安全、数据保护知识。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2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8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6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信息资源知识</a:t>
            </a:r>
            <a:endParaRPr lang="zh-CN" altLang="en-US" sz="190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7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关于信息资源特点、分布、获取方法，包括图书文献、数据库、网络资源，及评价、选择方法，保障高效利用。</a:t>
            </a:r>
            <a:endParaRPr lang="zh-CN" altLang="en-US"/>
          </a:p>
        </p:txBody>
      </p:sp>
    </p:spTree>
    <p:custDataLst>
      <p:tags r:id="rId19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1.3.2 </a:t>
            </a:r>
            <a:r>
              <a:rPr lang="zh-CN" altLang="en-US"/>
              <a:t>信息素养的构成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信息意识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4" name="图片占位符 13"/>
          <p:cNvPicPr/>
          <p:nvPr>
            <p:ph type="pic" idx="16394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73245" y="1803400"/>
            <a:ext cx="1219200" cy="12192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 sz="2200"/>
              <a:t>信息意识定义</a:t>
            </a:r>
            <a:endParaRPr lang="zh-CN" altLang="en-US" sz="22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信息意识是信息素养基础，影响个人信息社会竞争力，强意识者善捕信息创优势。</a:t>
            </a:r>
            <a:endParaRPr lang="zh-CN" altLang="en-US"/>
          </a:p>
        </p:txBody>
      </p:sp>
      <p:pic>
        <p:nvPicPr>
          <p:cNvPr id="15" name="图片占位符 14"/>
          <p:cNvPicPr/>
          <p:nvPr>
            <p:ph type="pic" idx="16395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972300" y="1803400"/>
            <a:ext cx="1219200" cy="12192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信息意识三要素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含信息感知、情感与行为倾向，感知辨价值，情感连需求，行为决反应。</a:t>
            </a:r>
            <a:endParaRPr lang="zh-CN" altLang="en-US"/>
          </a:p>
        </p:txBody>
      </p:sp>
      <p:pic>
        <p:nvPicPr>
          <p:cNvPr id="16" name="图片占位符 15"/>
          <p:cNvPicPr/>
          <p:nvPr>
            <p:ph type="pic" idx="16396"/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571355" y="1803400"/>
            <a:ext cx="1219200" cy="12192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 sz="2200"/>
              <a:t>影响因素</a:t>
            </a:r>
            <a:endParaRPr lang="zh-CN" altLang="en-US" sz="220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社会、心理与个体素质多面影响，文化环境、心理状态及知识结构关键。</a:t>
            </a:r>
            <a:endParaRPr lang="zh-CN" altLang="en-US"/>
          </a:p>
        </p:txBody>
      </p:sp>
    </p:spTree>
    <p:custDataLst>
      <p:tags r:id="rId19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1.3.2 </a:t>
            </a:r>
            <a:r>
              <a:rPr lang="zh-CN" altLang="en-US"/>
              <a:t>信息素养的构成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信息能力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086b4822-e48c-11f0-8df8-ce86e9008dfe"/>
          <p:cNvPicPr>
            <a:picLocks noChangeAspect="1"/>
          </p:cNvPicPr>
          <p:nvPr>
            <p:ph type="pic" idx="16396"/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3886200" y="11176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信息能力基础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信息获取能力为核心，掌握资源特点，熟练检索，分析结果。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086b4920-e48c-11f0-8df8-ce86e9008dfe"/>
          <p:cNvPicPr>
            <a:picLocks noChangeAspect="1"/>
          </p:cNvPicPr>
          <p:nvPr>
            <p:ph type="pic" idx="16398"/>
            <p:custDataLst>
              <p:tags r:id="rId9"/>
            </p:custDataLst>
          </p:nvPr>
        </p:nvPicPr>
        <p:blipFill>
          <a:blip r:embed="rId10"/>
          <a:srcRect/>
          <a:stretch>
            <a:fillRect/>
          </a:stretch>
        </p:blipFill>
        <p:spPr>
          <a:xfrm>
            <a:off x="7962900" y="11176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信息理解关键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包含识别与评价，理解信息含义，判断价值可靠性。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9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086b4485-e48c-11f0-8df8-ce86e9008dfe"/>
          <p:cNvPicPr>
            <a:picLocks noChangeAspect="1"/>
          </p:cNvPicPr>
          <p:nvPr>
            <p:ph type="pic" idx="16400"/>
            <p:custDataLst>
              <p:tags r:id="rId14"/>
            </p:custDataLst>
          </p:nvPr>
        </p:nvPicPr>
        <p:blipFill>
          <a:blip r:embed="rId15"/>
          <a:srcRect/>
          <a:stretch>
            <a:fillRect/>
          </a:stretch>
        </p:blipFill>
        <p:spPr>
          <a:xfrm>
            <a:off x="3886200" y="4013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信息处理保障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信息选择、分类与重组，转化知识，创新整合。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7" name="图片占位符 16" descr="086b4515-e48c-11f0-8df8-ce86e9008dfe"/>
          <p:cNvPicPr>
            <a:picLocks noChangeAspect="1"/>
          </p:cNvPicPr>
          <p:nvPr>
            <p:ph type="pic" idx="16402"/>
            <p:custDataLst>
              <p:tags r:id="rId19"/>
            </p:custDataLst>
          </p:nvPr>
        </p:nvPicPr>
        <p:blipFill>
          <a:blip r:embed="rId20"/>
          <a:srcRect/>
          <a:stretch>
            <a:fillRect/>
          </a:stretch>
        </p:blipFill>
        <p:spPr>
          <a:xfrm>
            <a:off x="7962900" y="4013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信息传播重要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2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掌握工具，遵守法规，保护知识产权，促进流通。</a:t>
            </a:r>
            <a:endParaRPr lang="zh-CN" altLang="en-US"/>
          </a:p>
        </p:txBody>
      </p:sp>
    </p:spTree>
    <p:custDataLst>
      <p:tags r:id="rId23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1.3.2 </a:t>
            </a:r>
            <a:r>
              <a:rPr lang="zh-CN" altLang="en-US"/>
              <a:t>信息素养的构成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信息道德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信息道德定义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规范信息活动行为，贯穿采集到利用各环节，影响价值观念和行为习惯。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信息道德层次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包含意识、关系、活动三层，涉及观念、情感、行为及社会规范。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8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信息道德功能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引导正确行为，调节关系和谐，教育良好习惯，约束规范行为，维护社会良性发展。</a:t>
            </a:r>
            <a:endParaRPr lang="zh-CN" altLang="en-US"/>
          </a:p>
        </p:txBody>
      </p:sp>
    </p:spTree>
    <p:custDataLst>
      <p:tags r:id="rId15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1.3.3 </a:t>
            </a:r>
            <a:r>
              <a:rPr lang="zh-CN" altLang="en-US"/>
              <a:t>信息素养的作用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8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 sz="1700"/>
              <a:t>信息素养作用</a:t>
            </a:r>
            <a:endParaRPr lang="zh-CN" altLang="en-US" sz="1700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关键能力，促进个人发展，提升学习研究效率，驱动工作创新。</a:t>
            </a:r>
            <a:endParaRPr lang="zh-CN" altLang="en-US" sz="1100"/>
          </a:p>
        </p:txBody>
      </p:sp>
      <p:sp>
        <p:nvSpPr>
          <p:cNvPr id="6" name="文本占位符 5"/>
          <p:cNvSpPr>
            <a:spLocks noGrp="1"/>
          </p:cNvSpPr>
          <p:nvPr>
            <p:ph type="body" idx="16391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 sz="1700"/>
              <a:t>信息素养重要性</a:t>
            </a:r>
            <a:endParaRPr lang="zh-CN" altLang="en-US" sz="1700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应对信息社会挑战，提高信息利用效率，推动知识创新与能力提升。</a:t>
            </a:r>
            <a:endParaRPr lang="zh-CN" altLang="en-US" sz="1100"/>
          </a:p>
        </p:txBody>
      </p:sp>
      <p:sp>
        <p:nvSpPr>
          <p:cNvPr id="9" name="文本占位符 8"/>
          <p:cNvSpPr>
            <a:spLocks noGrp="1"/>
          </p:cNvSpPr>
          <p:nvPr>
            <p:ph type="body" idx="16394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en-US" altLang="zh-CN" sz="1700"/>
              <a:t>1.</a:t>
            </a:r>
            <a:r>
              <a:rPr lang="zh-CN" altLang="en-US" sz="1700"/>
              <a:t>信息素养对于学习和研究具有重要意义</a:t>
            </a:r>
            <a:endParaRPr lang="zh-CN" altLang="en-US" sz="17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10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信息素养帮助把握信息需求、运用检索工具、获取利用资源，提高学习效率、培养思考能力、促进研究创新，保障终身学习。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7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2"/>
            </p:custDataLst>
          </p:nvPr>
        </p:nvSpPr>
        <p:spPr/>
        <p:txBody>
          <a:bodyPr>
            <a:normAutofit fontScale="70000"/>
          </a:bodyPr>
          <a:p>
            <a:r>
              <a:rPr lang="en-US" altLang="zh-CN"/>
              <a:t>2.</a:t>
            </a:r>
            <a:r>
              <a:rPr lang="zh-CN" altLang="en-US"/>
              <a:t>信息素养在工作实践中具有广泛的应用价值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6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信息素养帮助获取工作信息，提高处理效率与问题解决能力，助工作者适应信息化环境，提升工作质量和创新能力。</a:t>
            </a:r>
            <a:endParaRPr lang="zh-CN" altLang="en-US" sz="1100"/>
          </a:p>
        </p:txBody>
      </p:sp>
      <p:sp>
        <p:nvSpPr>
          <p:cNvPr id="15" name="文本占位符 14"/>
          <p:cNvSpPr>
            <a:spLocks noGrp="1"/>
          </p:cNvSpPr>
          <p:nvPr>
            <p:ph type="body" idx="16400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05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8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en-US" altLang="zh-CN" sz="1700"/>
              <a:t>3.</a:t>
            </a:r>
            <a:r>
              <a:rPr lang="zh-CN" altLang="en-US" sz="1700"/>
              <a:t>信息素养对于社会发展也具有积极作用</a:t>
            </a:r>
            <a:endParaRPr lang="zh-CN" altLang="en-US" sz="170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9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信息素养促进信息有效流通利用，推动知识创新和技术进步，提升社会信息化水平，减少信息鸿沟，促进社会公平。</a:t>
            </a:r>
            <a:endParaRPr lang="zh-CN" altLang="en-US" sz="1100"/>
          </a:p>
        </p:txBody>
      </p:sp>
    </p:spTree>
    <p:custDataLst>
      <p:tags r:id="rId17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05765" y="446405"/>
            <a:ext cx="2827020" cy="1828800"/>
          </a:xfrm>
        </p:spPr>
        <p:txBody>
          <a:bodyPr>
            <a:normAutofit/>
          </a:bodyPr>
          <a:p>
            <a:r>
              <a:rPr lang="en-US" altLang="zh-CN"/>
              <a:t>1.3.4 </a:t>
            </a:r>
            <a:r>
              <a:rPr lang="zh-CN" altLang="en-US"/>
              <a:t>提高信息素养的途径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提高信息素养是现代社会的重要能力,可以从多个方面着手培养和提升</a:t>
            </a:r>
            <a:endParaRPr lang="zh-CN" altLang="en-US"/>
          </a:p>
        </p:txBody>
      </p:sp>
      <p:pic>
        <p:nvPicPr>
          <p:cNvPr id="4" name="内容占位符 3" descr="07e44f93-e48c-11f0-9263-862b822d9dcf"/>
          <p:cNvPicPr>
            <a:picLocks noChangeAspect="1"/>
          </p:cNvPicPr>
          <p:nvPr>
            <p:ph idx="16397"/>
            <p:custDataLst>
              <p:tags r:id="rId3"/>
            </p:custDataLst>
          </p:nvPr>
        </p:nvPicPr>
        <p:blipFill>
          <a:blip r:embed="rId4"/>
          <a:srcRect l="781" r="781"/>
          <a:stretch>
            <a:fillRect/>
          </a:stretch>
        </p:blipFill>
        <p:spPr>
          <a:xfrm>
            <a:off x="3581400" y="609600"/>
            <a:ext cx="8001000" cy="2032000"/>
          </a:xfrm>
          <a:custGeom>
            <a:avLst/>
            <a:gdLst>
              <a:gd name="connisteX0" fmla="*/ 0 w 8001000"/>
              <a:gd name="connsiteY0" fmla="*/ 203200 h 2032000"/>
              <a:gd name="connisteX1" fmla="*/ 203200 w 8001000"/>
              <a:gd name="connsiteY1" fmla="*/ 0 h 2032000"/>
              <a:gd name="connisteX2" fmla="*/ 7797800 w 8001000"/>
              <a:gd name="connsiteY2" fmla="*/ 0 h 2032000"/>
              <a:gd name="connisteX3" fmla="*/ 8001000 w 8001000"/>
              <a:gd name="connsiteY3" fmla="*/ 203200 h 2032000"/>
              <a:gd name="connisteX4" fmla="*/ 8001000 w 8001000"/>
              <a:gd name="connsiteY4" fmla="*/ 1828800 h 2032000"/>
              <a:gd name="connisteX5" fmla="*/ 7797800 w 8001000"/>
              <a:gd name="connsiteY5" fmla="*/ 2032000 h 2032000"/>
              <a:gd name="connisteX6" fmla="*/ 203200 w 8001000"/>
              <a:gd name="connsiteY6" fmla="*/ 2032000 h 2032000"/>
              <a:gd name="connisteX7" fmla="*/ 0 w 8001000"/>
              <a:gd name="connsiteY7" fmla="*/ 1828800 h 2032000"/>
              <a:gd name="connisteX8" fmla="*/ 0 w 8001000"/>
              <a:gd name="connsiteY8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80010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1828800"/>
                </a:lnTo>
                <a:cubicBezTo>
                  <a:pt x="8001000" y="1941024"/>
                  <a:pt x="7910024" y="2032000"/>
                  <a:pt x="7797800" y="2032000"/>
                </a:cubicBezTo>
                <a:lnTo>
                  <a:pt x="203200" y="2032000"/>
                </a:lnTo>
                <a:cubicBezTo>
                  <a:pt x="90976" y="2032000"/>
                  <a:pt x="0" y="1941024"/>
                  <a:pt x="0" y="1828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en-US" altLang="zh-CN" sz="1900"/>
              <a:t>1.</a:t>
            </a:r>
            <a:r>
              <a:rPr lang="zh-CN" altLang="en-US" sz="1900"/>
              <a:t>学习相关课程</a:t>
            </a:r>
            <a:endParaRPr lang="zh-CN" altLang="en-US" sz="19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参加信息素养课程可系统掌握图书馆利用、信息检索、大语言模型问答及数据分析等知识技能，提供提升信息素养的理论基础和实践机会。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en-US" altLang="zh-CN" sz="1900"/>
              <a:t>2.</a:t>
            </a:r>
            <a:r>
              <a:rPr lang="zh-CN" altLang="en-US" sz="1900"/>
              <a:t>参与实践活动</a:t>
            </a:r>
            <a:endParaRPr lang="zh-CN" altLang="en-US" sz="1900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通过制作自媒体、开展网络调研、进行数据分析等实践活动，应用知识、积累经验、提高信息素养能力。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40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en-US" altLang="zh-CN" sz="1900"/>
              <a:t>3.</a:t>
            </a:r>
            <a:r>
              <a:rPr lang="zh-CN" altLang="en-US" sz="1900"/>
              <a:t>培养信息意识</a:t>
            </a:r>
            <a:endParaRPr lang="zh-CN" altLang="en-US" sz="190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保持信息敏感性与警觉性，主动收集信息；积极交流合作，分享资源经验；关注技术发展与社会趋势，充实信息知识。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1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>
            <a:normAutofit fontScale="70000"/>
          </a:bodyPr>
          <a:p>
            <a:r>
              <a:rPr lang="en-US" altLang="zh-CN"/>
              <a:t>4.</a:t>
            </a:r>
            <a:r>
              <a:rPr lang="zh-CN" altLang="en-US"/>
              <a:t>养成良好的信息习惯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养成良好信息习惯包括定期整理信息、建立分类存储系统，注重信息保密和安全，防止泄露及被不法利用。</a:t>
            </a:r>
            <a:endParaRPr lang="zh-CN" altLang="en-US" sz="1100"/>
          </a:p>
        </p:txBody>
      </p:sp>
      <p:sp>
        <p:nvSpPr>
          <p:cNvPr id="17" name="装饰  5"/>
          <p:cNvSpPr>
            <a:spLocks noGrp="1"/>
          </p:cNvSpPr>
          <p:nvPr>
            <p:ph type="body" idx="16402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en-US" altLang="zh-CN" sz="1900"/>
              <a:t>5.</a:t>
            </a:r>
            <a:r>
              <a:rPr lang="zh-CN" altLang="en-US" sz="1900"/>
              <a:t>利用在线资源</a:t>
            </a:r>
            <a:endParaRPr lang="zh-CN" altLang="en-US" sz="190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6"/>
            <p:custDataLst>
              <p:tags r:id="rId19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利用学术数据库、电子期刊等在线资源及大语言模型工具，提高信息处理能力以提升信息素养。</a:t>
            </a:r>
            <a:endParaRPr lang="zh-CN" altLang="en-US" sz="1100"/>
          </a:p>
        </p:txBody>
      </p:sp>
    </p:spTree>
    <p:custDataLst>
      <p:tags r:id="rId20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信息资源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1.4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1.4  </a:t>
            </a:r>
            <a:r>
              <a:rPr lang="zh-CN" altLang="en-US"/>
              <a:t>信息资源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信息资源重要性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信息资源为现代战略核心，理论实践双重视角，系统掌握其内涵特征。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把握信息资源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需深入理解信息资源本质，分析其特性，理论结合实践全面认知。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信息概述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1.1</a:t>
            </a:r>
            <a:endParaRPr lang="en-US" altLang="zh-CN"/>
          </a:p>
        </p:txBody>
      </p:sp>
      <p:sp>
        <p:nvSpPr>
          <p:cNvPr id="5" name="文本占位符 4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12750" y="5943600"/>
            <a:ext cx="6766560" cy="27622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lIns="0" tIns="0" rIns="0" bIns="0" rtlCol="0" anchor="t">
            <a:normAutofit lnSpcReduction="20000"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在深入理解信息检索之前，需要首先明确信息的基本概念、特征和类型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1.4.1 </a:t>
            </a:r>
            <a:r>
              <a:rPr lang="zh-CN" altLang="en-US"/>
              <a:t>信息资源的概念</a:t>
            </a:r>
            <a:endParaRPr lang="zh-CN" altLang="en-US"/>
          </a:p>
        </p:txBody>
      </p:sp>
      <p:pic>
        <p:nvPicPr>
          <p:cNvPr id="3" name="内容占位符 2" descr="056a9507-e48c-11f0-8506-1a9858252bd3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1263" b="1263"/>
          <a:stretch>
            <a:fillRect/>
          </a:stretch>
        </p:blipFill>
        <p:spPr>
          <a:xfrm>
            <a:off x="609600" y="152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信息资源的概念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信息资源是经收集整理加工可利用的信息总和，是三大战略资源之一，包含信息内容、载体和技术要素。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1.4.2 </a:t>
            </a:r>
            <a:r>
              <a:rPr lang="zh-CN" altLang="en-US"/>
              <a:t>信息资源的类型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信息资源的分类可以从不同维度进行，主要包括按性质、组成关系以及空间区域三种分类方式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08ef7d95-e48c-11f0-97ac-3a379c1acec9"/>
          <p:cNvPicPr>
            <a:picLocks noChangeAspect="1"/>
          </p:cNvPicPr>
          <p:nvPr>
            <p:ph type="pic" idx="16394"/>
            <p:custDataLst>
              <p:tags r:id="rId4"/>
            </p:custDataLst>
          </p:nvPr>
        </p:nvPicPr>
        <p:blipFill>
          <a:blip r:embed="rId5"/>
          <a:srcRect l="2520" r="2520"/>
          <a:stretch>
            <a:fillRect/>
          </a:stretch>
        </p:blipFill>
        <p:spPr>
          <a:xfrm>
            <a:off x="35814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en-US" altLang="zh-CN" sz="1900"/>
              <a:t>1.</a:t>
            </a:r>
            <a:r>
              <a:rPr lang="zh-CN" altLang="en-US" sz="1900"/>
              <a:t>按性质划分</a:t>
            </a:r>
            <a:endParaRPr lang="zh-CN" altLang="en-US" sz="19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按性质信息资源分自然和社会两类。自然信息资源产自自然界，如地理、太空等；社会信息资源产自人类活动，如教育、法律等。</a:t>
            </a:r>
            <a:endParaRPr lang="zh-CN" altLang="en-US" sz="1100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08ef78a9-e48c-11f0-97ac-3a379c1acec9"/>
          <p:cNvPicPr>
            <a:picLocks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0"/>
          <a:srcRect l="2520" r="2520"/>
          <a:stretch>
            <a:fillRect/>
          </a:stretch>
        </p:blipFill>
        <p:spPr>
          <a:xfrm>
            <a:off x="63500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 fontScale="70000"/>
          </a:bodyPr>
          <a:p>
            <a:r>
              <a:rPr lang="en-US" altLang="zh-CN"/>
              <a:t>2.</a:t>
            </a:r>
            <a:r>
              <a:rPr lang="zh-CN" altLang="en-US"/>
              <a:t>按组成关系划分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按组成关系信息资源分为元信息资源（生产者集合）、本信息资源（内容集合）、表信息资源（技术设备集合）。</a:t>
            </a:r>
            <a:endParaRPr lang="zh-CN" altLang="en-US" sz="1100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08ef7898-e48c-11f0-97ac-3a379c1acec9"/>
          <p:cNvPicPr>
            <a:picLocks noChangeAspect="1"/>
          </p:cNvPicPr>
          <p:nvPr>
            <p:ph type="pic" idx="16398"/>
            <p:custDataLst>
              <p:tags r:id="rId14"/>
            </p:custDataLst>
          </p:nvPr>
        </p:nvPicPr>
        <p:blipFill>
          <a:blip r:embed="rId15"/>
          <a:srcRect l="2520" r="2520"/>
          <a:stretch>
            <a:fillRect/>
          </a:stretch>
        </p:blipFill>
        <p:spPr>
          <a:xfrm>
            <a:off x="91186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 fontScale="70000"/>
          </a:bodyPr>
          <a:p>
            <a:r>
              <a:rPr lang="en-US" altLang="zh-CN"/>
              <a:t>3.</a:t>
            </a:r>
            <a:r>
              <a:rPr lang="zh-CN" altLang="en-US"/>
              <a:t>按空间区域划分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按空间区域划分，信息资源分为国际、国家、地区、单位信息资源，分别指全球共享联合体、国家总和、省/市/部门/系统总和、企业/院校/机关总和。</a:t>
            </a:r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1.4.3 </a:t>
            </a:r>
            <a:r>
              <a:rPr lang="zh-CN" altLang="en-US"/>
              <a:t>信息资源的特点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8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信息资源特点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动态、共享、易传播、稀缺、效用、变现、驾驭、可增长，驱动社会发展。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现代社会发展驱动力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信息资源，关键动力，影响深远，特性多样，作用显著。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400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动态性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信息资源是动态资源，产生于自然和人类社会实践，随时间变化，不断产生、积累，呈现丰富、增长趋势。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40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共享性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物质和能量资源利用有竞争，“你多我少”；信息资源利用无竞争，不同利用者可共享同一资源。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2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易传播性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信息资源易于扩散传播，借助印刷品、声像等媒介广泛传播并影响社会，其传播过程即价值实现过程。</a:t>
            </a:r>
            <a:endParaRPr lang="zh-CN" altLang="en-US"/>
          </a:p>
        </p:txBody>
      </p:sp>
      <p:sp>
        <p:nvSpPr>
          <p:cNvPr id="18" name="装饰  6"/>
          <p:cNvSpPr>
            <a:spLocks noGrp="1"/>
          </p:cNvSpPr>
          <p:nvPr>
            <p:ph type="body" idx="16403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稀缺性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7"/>
            <p:custDataLst>
              <p:tags r:id="rId1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稀缺性指信息资源不可免费得，需生产或交换获取，开发有成本，稀缺产生需求与价值，有价值且可获得的信息资源往往稀缺。</a:t>
            </a:r>
            <a:endParaRPr lang="zh-CN" altLang="en-US"/>
          </a:p>
        </p:txBody>
      </p:sp>
    </p:spTree>
    <p:custDataLst>
      <p:tags r:id="rId20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>
                <a:sym typeface="+mn-ea"/>
              </a:rPr>
              <a:t>1.4.3 </a:t>
            </a:r>
            <a:r>
              <a:rPr lang="zh-CN" altLang="en-US"/>
              <a:t>信息资源的特点</a:t>
            </a:r>
            <a:endParaRPr lang="zh-CN" altLang="en-US"/>
          </a:p>
        </p:txBody>
      </p:sp>
      <p:pic>
        <p:nvPicPr>
          <p:cNvPr id="3" name="内容占位符 2" descr="056e8c7f-e48c-11f0-a8d0-1637badcb51e"/>
          <p:cNvPicPr>
            <a:picLocks noChangeAspect="1"/>
          </p:cNvPicPr>
          <p:nvPr>
            <p:ph idx="16394"/>
            <p:custDataLst>
              <p:tags r:id="rId2"/>
            </p:custDataLst>
          </p:nvPr>
        </p:nvPicPr>
        <p:blipFill>
          <a:blip r:embed="rId3"/>
          <a:srcRect t="174" b="174"/>
          <a:stretch>
            <a:fillRect/>
          </a:stretch>
        </p:blipFill>
        <p:spPr>
          <a:xfrm>
            <a:off x="609600" y="4013200"/>
            <a:ext cx="10972800" cy="2235200"/>
          </a:xfrm>
          <a:custGeom>
            <a:avLst/>
            <a:gdLst>
              <a:gd name="connisteX0" fmla="*/ 0 w 10972800"/>
              <a:gd name="connsiteY0" fmla="*/ 203200 h 2235200"/>
              <a:gd name="connisteX1" fmla="*/ 203200 w 10972800"/>
              <a:gd name="connsiteY1" fmla="*/ 0 h 2235200"/>
              <a:gd name="connisteX2" fmla="*/ 10769600 w 10972800"/>
              <a:gd name="connsiteY2" fmla="*/ 0 h 2235200"/>
              <a:gd name="connisteX3" fmla="*/ 10972800 w 10972800"/>
              <a:gd name="connsiteY3" fmla="*/ 203200 h 2235200"/>
              <a:gd name="connisteX4" fmla="*/ 10972800 w 10972800"/>
              <a:gd name="connsiteY4" fmla="*/ 2032000 h 2235200"/>
              <a:gd name="connisteX5" fmla="*/ 10769600 w 10972800"/>
              <a:gd name="connsiteY5" fmla="*/ 2235200 h 2235200"/>
              <a:gd name="connisteX6" fmla="*/ 203200 w 10972800"/>
              <a:gd name="connsiteY6" fmla="*/ 2235200 h 2235200"/>
              <a:gd name="connisteX7" fmla="*/ 0 w 10972800"/>
              <a:gd name="connsiteY7" fmla="*/ 2032000 h 2235200"/>
              <a:gd name="connisteX8" fmla="*/ 0 w 10972800"/>
              <a:gd name="connsiteY8" fmla="*/ 203200 h 223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3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32000"/>
                </a:lnTo>
                <a:cubicBezTo>
                  <a:pt x="10972800" y="2144224"/>
                  <a:pt x="10881824" y="2235200"/>
                  <a:pt x="10769600" y="2235200"/>
                </a:cubicBezTo>
                <a:lnTo>
                  <a:pt x="203200" y="2235200"/>
                </a:lnTo>
                <a:cubicBezTo>
                  <a:pt x="90976" y="2235200"/>
                  <a:pt x="0" y="2144224"/>
                  <a:pt x="0" y="2032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5.</a:t>
            </a:r>
            <a:r>
              <a:rPr lang="zh-CN" altLang="en-US"/>
              <a:t>效用性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信息资源对人类有一定效用，可独立使用并替代其他资源，包括使用整体性、效益间接性、利用效果社会性和时效性。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6.</a:t>
            </a:r>
            <a:r>
              <a:rPr lang="zh-CN" altLang="en-US"/>
              <a:t>变现性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信息资源具潜在经济价值，可通过直接交易、嵌入产品服务增值、提升运营效率转化为实际经济收益。</a:t>
            </a:r>
            <a:endParaRPr lang="zh-CN" altLang="en-US" sz="1400"/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7.</a:t>
            </a:r>
            <a:r>
              <a:rPr lang="zh-CN" altLang="en-US"/>
              <a:t>驾驭性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信息资源能开发和驾驭其他资源，其能力受科技发展水平和社会信息化程度影响。</a:t>
            </a:r>
            <a:endParaRPr lang="zh-CN" altLang="en-US" sz="1400"/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4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8.</a:t>
            </a:r>
            <a:r>
              <a:rPr lang="zh-CN" altLang="en-US"/>
              <a:t>可增长性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信息资源在开发利用中丰富增长、取之不尽用之不竭，一般物质资源越开发利用越少。</a:t>
            </a:r>
            <a:endParaRPr lang="zh-CN" altLang="en-US" sz="1400"/>
          </a:p>
        </p:txBody>
      </p:sp>
    </p:spTree>
    <p:custDataLst>
      <p:tags r:id="rId16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文献信息资源</a:t>
            </a:r>
            <a:endParaRPr lang="zh-CN" altLang="en-US"/>
          </a:p>
        </p:txBody>
      </p:sp>
      <p:sp>
        <p:nvSpPr>
          <p:cNvPr id="3" name="节编号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1.5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1.5  </a:t>
            </a:r>
            <a:r>
              <a:rPr lang="zh-CN" altLang="en-US"/>
              <a:t>文献信息资源</a:t>
            </a:r>
            <a:endParaRPr lang="zh-CN" altLang="en-US"/>
          </a:p>
        </p:txBody>
      </p:sp>
      <p:pic>
        <p:nvPicPr>
          <p:cNvPr id="3" name="内容占位符 2" descr="090a3fb7-e48c-11f0-98a6-12a3712067a7"/>
          <p:cNvPicPr>
            <a:picLocks noChangeAspect="1"/>
          </p:cNvPicPr>
          <p:nvPr>
            <p:ph idx="16392"/>
            <p:custDataLst>
              <p:tags r:id="rId2"/>
            </p:custDataLst>
          </p:nvPr>
        </p:nvPicPr>
        <p:blipFill>
          <a:blip r:embed="rId3"/>
          <a:srcRect t="243" b="243"/>
          <a:stretch>
            <a:fillRect/>
          </a:stretch>
        </p:blipFill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6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文献信息资源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特殊属性与价值，信息资源重要部分，探讨分类方法与特征。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4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基本概念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从概念出发，深入研究文献信息资源的分类及显著特点。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1.5.1 </a:t>
            </a:r>
            <a:r>
              <a:rPr lang="zh-CN" altLang="en-US"/>
              <a:t>文献信息资源的概念</a:t>
            </a:r>
            <a:endParaRPr lang="zh-CN" altLang="en-US"/>
          </a:p>
        </p:txBody>
      </p:sp>
      <p:pic>
        <p:nvPicPr>
          <p:cNvPr id="3" name="内容占位符 2" descr="085f7af1-e48c-11f0-abb1-7219bc6f0be2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97" r="97"/>
          <a:stretch>
            <a:fillRect/>
          </a:stretch>
        </p:blipFill>
        <p:spPr>
          <a:xfrm>
            <a:off x="4648200" y="1524000"/>
            <a:ext cx="6934200" cy="4724400"/>
          </a:xfrm>
          <a:custGeom>
            <a:avLst/>
            <a:gdLst>
              <a:gd name="connisteX0" fmla="*/ 0 w 6934200"/>
              <a:gd name="connsiteY0" fmla="*/ 0 h 4724400"/>
              <a:gd name="connisteX1" fmla="*/ 6731000 w 6934200"/>
              <a:gd name="connsiteY1" fmla="*/ 0 h 4724400"/>
              <a:gd name="connisteX2" fmla="*/ 6934200 w 6934200"/>
              <a:gd name="connsiteY2" fmla="*/ 203200 h 4724400"/>
              <a:gd name="connisteX3" fmla="*/ 6934200 w 6934200"/>
              <a:gd name="connsiteY3" fmla="*/ 4521200 h 4724400"/>
              <a:gd name="connisteX4" fmla="*/ 6731000 w 6934200"/>
              <a:gd name="connsiteY4" fmla="*/ 4724400 h 4724400"/>
              <a:gd name="connisteX5" fmla="*/ 0 w 6934200"/>
              <a:gd name="connsiteY5" fmla="*/ 4724400 h 4724400"/>
              <a:gd name="connisteX6" fmla="*/ 0 w 69342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0"/>
                </a:move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4521200"/>
                </a:lnTo>
                <a:cubicBezTo>
                  <a:pt x="6934200" y="4633424"/>
                  <a:pt x="6843224" y="4724400"/>
                  <a:pt x="67310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文献信息资源的概念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文献信息资源是图书杂志等书籍类的优化、系统化、成熟化信息，是社会智力资源、物化知识财富及积累贮藏的文献总和。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81000" y="355600"/>
            <a:ext cx="2819400" cy="1247140"/>
          </a:xfrm>
        </p:spPr>
        <p:txBody>
          <a:bodyPr>
            <a:normAutofit/>
          </a:bodyPr>
          <a:p>
            <a:r>
              <a:rPr lang="en-US" altLang="zh-CN" sz="3300"/>
              <a:t>1.5.2 </a:t>
            </a:r>
            <a:r>
              <a:rPr lang="zh-CN" altLang="en-US" sz="3300"/>
              <a:t>文献信息资源的类型</a:t>
            </a:r>
            <a:endParaRPr lang="zh-CN" altLang="en-US" sz="33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3352165"/>
            <a:ext cx="2362200" cy="2667635"/>
          </a:xfrm>
        </p:spPr>
        <p:txBody>
          <a:bodyPr>
            <a:normAutofit/>
          </a:bodyPr>
          <a:p>
            <a:endParaRPr lang="zh-CN" altLang="en-US" sz="2000"/>
          </a:p>
          <a:p>
            <a:endParaRPr lang="zh-CN" altLang="en-US" sz="2000"/>
          </a:p>
          <a:p>
            <a:r>
              <a:rPr lang="en-US" altLang="zh-CN" sz="2000"/>
              <a:t>1.</a:t>
            </a:r>
            <a:r>
              <a:rPr lang="zh-CN" altLang="en-US" sz="2000"/>
              <a:t>按出版形式划分</a:t>
            </a:r>
            <a:endParaRPr lang="zh-CN" altLang="en-US" sz="2000"/>
          </a:p>
        </p:txBody>
      </p:sp>
      <p:sp>
        <p:nvSpPr>
          <p:cNvPr id="4" name="装饰  2"/>
          <p:cNvSpPr>
            <a:spLocks noGrp="1"/>
          </p:cNvSpPr>
          <p:nvPr>
            <p:ph type="body" idx="1639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4" name="图片占位符 23"/>
          <p:cNvPicPr/>
          <p:nvPr>
            <p:ph type="pic" idx="16395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70680" y="1249680"/>
            <a:ext cx="650240" cy="65024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图书类文献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正式出版，含学术、教材、工具书等，具系统性，ISBN标识，分EAN、国别、出版社、序号及校验码。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9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40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5" name="图片占位符 24"/>
          <p:cNvPicPr/>
          <p:nvPr>
            <p:ph type="pic" idx="16398"/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247380" y="1249680"/>
            <a:ext cx="650240" cy="65024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期刊类文献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400"/>
              <a:t>周期性出版，含学术、专业、大众期刊，ISSN标识，连续性强，时效性高，专业性强。</a:t>
            </a:r>
            <a:endParaRPr lang="zh-CN" altLang="en-US" sz="1400"/>
          </a:p>
        </p:txBody>
      </p:sp>
      <p:sp>
        <p:nvSpPr>
          <p:cNvPr id="14" name="装饰  2"/>
          <p:cNvSpPr>
            <a:spLocks noGrp="1"/>
          </p:cNvSpPr>
          <p:nvPr>
            <p:ph type="body" idx="16402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3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7" name="图片占位符 26"/>
          <p:cNvPicPr/>
          <p:nvPr>
            <p:ph type="pic" idx="16401"/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170680" y="4145280"/>
            <a:ext cx="650240" cy="65024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22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报纸类文献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/>
            <p:custDataLst>
              <p:tags r:id="rId23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新闻出版物，时效性强，发行频次高，信息量大，受众广泛。</a:t>
            </a:r>
            <a:endParaRPr lang="zh-CN" altLang="en-US" sz="1400"/>
          </a:p>
        </p:txBody>
      </p:sp>
      <p:sp>
        <p:nvSpPr>
          <p:cNvPr id="19" name="装饰  7"/>
          <p:cNvSpPr>
            <a:spLocks noGrp="1"/>
          </p:cNvSpPr>
          <p:nvPr>
            <p:ph type="body" idx="16405"/>
            <p:custDataLst>
              <p:tags r:id="rId2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装饰  8"/>
          <p:cNvSpPr>
            <a:spLocks noGrp="1"/>
          </p:cNvSpPr>
          <p:nvPr>
            <p:ph type="body" idx="16406"/>
            <p:custDataLst>
              <p:tags r:id="rId2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6" name="图片占位符 25"/>
          <p:cNvPicPr/>
          <p:nvPr>
            <p:ph type="pic" idx="16404"/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247380" y="4145280"/>
            <a:ext cx="650240" cy="650240"/>
          </a:xfrm>
          <a:prstGeom prst="rect">
            <a:avLst/>
          </a:prstGeom>
        </p:spPr>
      </p:pic>
      <p:sp>
        <p:nvSpPr>
          <p:cNvPr id="22" name="文本占位符 21"/>
          <p:cNvSpPr>
            <a:spLocks noGrp="1"/>
          </p:cNvSpPr>
          <p:nvPr>
            <p:ph type="body" idx="16393"/>
            <p:custDataLst>
              <p:tags r:id="rId29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会议文献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4"/>
            <p:custDataLst>
              <p:tags r:id="rId30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会议产出，含论文集、摘要等，时效性强，专业性高，交流性显著。</a:t>
            </a:r>
            <a:endParaRPr lang="zh-CN" altLang="en-US" sz="1400"/>
          </a:p>
        </p:txBody>
      </p:sp>
      <p:sp>
        <p:nvSpPr>
          <p:cNvPr id="6" name="文本占位符 3"/>
          <p:cNvSpPr>
            <a:spLocks noGrp="1"/>
          </p:cNvSpPr>
          <p:nvPr>
            <p:custDataLst>
              <p:tags r:id="rId31"/>
            </p:custDataLst>
          </p:nvPr>
        </p:nvSpPr>
        <p:spPr>
          <a:xfrm>
            <a:off x="533400" y="1899920"/>
            <a:ext cx="2590800" cy="124777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lIns="0" tIns="0" rIns="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ln>
                  <a:noFill/>
                  <a:prstDash val="sysDot"/>
                </a:ln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sz="14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文献信息资源是学术研究和知识传播的重要载体，它们以不同的形式记录和传递着人类的知识成果</a:t>
            </a:r>
            <a:endParaRPr lang="zh-CN" altLang="en-US"/>
          </a:p>
        </p:txBody>
      </p:sp>
    </p:spTree>
    <p:custDataLst>
      <p:tags r:id="rId32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1.5.2 </a:t>
            </a:r>
            <a:r>
              <a:rPr lang="zh-CN" altLang="en-US"/>
              <a:t>文献信息资源的类型：</a:t>
            </a:r>
            <a:r>
              <a:rPr lang="en-US" altLang="zh-CN">
                <a:sym typeface="+mn-ea"/>
              </a:rPr>
              <a:t>1.</a:t>
            </a:r>
            <a:r>
              <a:rPr>
                <a:sym typeface="+mn-ea"/>
              </a:rPr>
              <a:t>按出版形式划分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0b3877c4-e48c-11f0-97ac-3a379c1acec9"/>
          <p:cNvPicPr>
            <a:picLocks noChangeAspect="1"/>
          </p:cNvPicPr>
          <p:nvPr>
            <p:ph type="pic" idx="16395"/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1257300" y="1955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政府出版物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官方发布，含报告、法规、统计等，权威性、规范性、指导性强。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0b38738f-e48c-11f0-97ac-3a379c1acec9"/>
          <p:cNvPicPr>
            <a:picLocks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4076700" y="1955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学位论文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学位研究论文，创新性、完整性、学术价值高。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8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0b38739b-e48c-11f0-97ac-3a379c1acec9"/>
          <p:cNvPicPr>
            <a:picLocks noChangeAspect="1"/>
          </p:cNvPicPr>
          <p:nvPr>
            <p:ph type="pic" idx="16399"/>
            <p:custDataLst>
              <p:tags r:id="rId13"/>
            </p:custDataLst>
          </p:nvPr>
        </p:nvPicPr>
        <p:blipFill>
          <a:blip r:embed="rId14"/>
          <a:srcRect/>
          <a:stretch>
            <a:fillRect/>
          </a:stretch>
        </p:blipFill>
        <p:spPr>
          <a:xfrm>
            <a:off x="6896100" y="1955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标准文献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标准化文件，含国际、国家、行业、企业标准，规范性、实用性、指导性强。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0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6" name="图片占位符 15" descr="0b3874b2-e48c-11f0-97ac-3a379c1acec9"/>
          <p:cNvPicPr>
            <a:picLocks noChangeAspect="1"/>
          </p:cNvPicPr>
          <p:nvPr>
            <p:ph type="pic" idx="16401"/>
            <p:custDataLst>
              <p:tags r:id="rId18"/>
            </p:custDataLst>
          </p:nvPr>
        </p:nvPicPr>
        <p:blipFill>
          <a:blip r:embed="rId19"/>
          <a:srcRect/>
          <a:stretch>
            <a:fillRect/>
          </a:stretch>
        </p:blipFill>
        <p:spPr>
          <a:xfrm>
            <a:off x="9715500" y="1955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20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</a:t>
            </a:r>
            <a:r>
              <a:rPr lang="zh-CN" altLang="en-US"/>
              <a:t>专利文献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科技发明文件，含发明、实用新型、外观设计，创新性、技术性、法律效力强。</a:t>
            </a:r>
            <a:endParaRPr lang="zh-CN" altLang="en-US"/>
          </a:p>
        </p:txBody>
      </p:sp>
    </p:spTree>
    <p:custDataLst>
      <p:tags r:id="rId22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1.5.2 </a:t>
            </a:r>
            <a:r>
              <a:rPr lang="zh-CN" altLang="en-US"/>
              <a:t>文献信息资源的类型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按载体类型划分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0890c12b-e48c-11f0-97ac-3a379c1acec9"/>
          <p:cNvPicPr>
            <a:picLocks noChangeAspect="1"/>
          </p:cNvPicPr>
          <p:nvPr>
            <p:ph type="pic" idx="16396"/>
            <p:custDataLst>
              <p:tags r:id="rId4"/>
            </p:custDataLst>
          </p:nvPr>
        </p:nvPicPr>
        <p:blipFill>
          <a:blip r:embed="rId5"/>
          <a:srcRect l="2937" r="2937"/>
          <a:stretch>
            <a:fillRect/>
          </a:stretch>
        </p:blipFill>
        <p:spPr>
          <a:xfrm>
            <a:off x="4851400" y="812800"/>
            <a:ext cx="2984500" cy="10668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印刷型文献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 sz="1300"/>
              <a:t>以纸张为载体，传统印刷，包括图书、期刊、报纸，阅读方便，保存持久。</a:t>
            </a:r>
            <a:endParaRPr lang="zh-CN" altLang="en-US" sz="1300"/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0890c1ea-e48c-11f0-97ac-3a379c1acec9"/>
          <p:cNvPicPr>
            <a:picLocks noChangeAspect="1"/>
          </p:cNvPicPr>
          <p:nvPr>
            <p:ph type="pic" idx="16398"/>
            <p:custDataLst>
              <p:tags r:id="rId9"/>
            </p:custDataLst>
          </p:nvPr>
        </p:nvPicPr>
        <p:blipFill>
          <a:blip r:embed="rId10"/>
          <a:srcRect l="2937" r="2937"/>
          <a:stretch>
            <a:fillRect/>
          </a:stretch>
        </p:blipFill>
        <p:spPr>
          <a:xfrm>
            <a:off x="8394700" y="812800"/>
            <a:ext cx="2984500" cy="106680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缩微型文献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300"/>
              <a:t>印刷文献缩小版，存于胶片，体积小巧，易保存，空间利用率高。</a:t>
            </a:r>
            <a:endParaRPr lang="zh-CN" altLang="en-US" sz="1300"/>
          </a:p>
        </p:txBody>
      </p:sp>
      <p:sp>
        <p:nvSpPr>
          <p:cNvPr id="12" name="装饰  0"/>
          <p:cNvSpPr>
            <a:spLocks noGrp="1"/>
          </p:cNvSpPr>
          <p:nvPr>
            <p:ph type="body" idx="16399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0890c48a-e48c-11f0-97ac-3a379c1acec9"/>
          <p:cNvPicPr>
            <a:picLocks noChangeAspect="1"/>
          </p:cNvPicPr>
          <p:nvPr>
            <p:ph type="pic" idx="16400"/>
            <p:custDataLst>
              <p:tags r:id="rId14"/>
            </p:custDataLst>
          </p:nvPr>
        </p:nvPicPr>
        <p:blipFill>
          <a:blip r:embed="rId15"/>
          <a:srcRect l="2937" r="2937"/>
          <a:stretch>
            <a:fillRect/>
          </a:stretch>
        </p:blipFill>
        <p:spPr>
          <a:xfrm>
            <a:off x="4851400" y="3708400"/>
            <a:ext cx="2984500" cy="1066800"/>
          </a:xfrm>
          <a:prstGeom prst="rect">
            <a:avLst/>
          </a:pr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电子型文献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 sz="1300"/>
              <a:t>数字存储，电脑阅读，如电子书、期刊，检索快，容量大，更新迅速。</a:t>
            </a:r>
            <a:endParaRPr lang="zh-CN" altLang="en-US" sz="1300"/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7" name="图片占位符 16" descr="0890c461-e48c-11f0-97ac-3a379c1acec9"/>
          <p:cNvPicPr>
            <a:picLocks noChangeAspect="1"/>
          </p:cNvPicPr>
          <p:nvPr>
            <p:ph type="pic" idx="16402"/>
            <p:custDataLst>
              <p:tags r:id="rId19"/>
            </p:custDataLst>
          </p:nvPr>
        </p:nvPicPr>
        <p:blipFill>
          <a:blip r:embed="rId20"/>
          <a:srcRect l="2937" r="2937"/>
          <a:stretch>
            <a:fillRect/>
          </a:stretch>
        </p:blipFill>
        <p:spPr>
          <a:xfrm>
            <a:off x="8394700" y="3708400"/>
            <a:ext cx="2984500" cy="1066800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视听型文献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22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声音影像记录，含录音、录像、教学资源，直观生动，信息丰富，教学效果佳。</a:t>
            </a:r>
            <a:endParaRPr lang="zh-CN" altLang="en-US"/>
          </a:p>
        </p:txBody>
      </p:sp>
    </p:spTree>
    <p:custDataLst>
      <p:tags r:id="rId2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1.1.1 </a:t>
            </a:r>
            <a:r>
              <a:rPr lang="zh-CN" altLang="en-US"/>
              <a:t>信息概念</a:t>
            </a:r>
            <a:endParaRPr lang="zh-CN" altLang="en-US"/>
          </a:p>
        </p:txBody>
      </p:sp>
      <p:pic>
        <p:nvPicPr>
          <p:cNvPr id="3" name="内容占位符 2" descr="03f0782f-e48c-11f0-9809-1e24474c16fb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311" b="311"/>
          <a:stretch>
            <a:fillRect/>
          </a:stretch>
        </p:blipFill>
        <p:spPr>
          <a:xfrm>
            <a:off x="609600" y="1524000"/>
            <a:ext cx="5588000" cy="4724400"/>
          </a:xfrm>
          <a:custGeom>
            <a:avLst/>
            <a:gdLst>
              <a:gd name="connisteX0" fmla="*/ 0 w 5588000"/>
              <a:gd name="connsiteY0" fmla="*/ 203200 h 4724400"/>
              <a:gd name="connisteX1" fmla="*/ 203200 w 5588000"/>
              <a:gd name="connsiteY1" fmla="*/ 0 h 4724400"/>
              <a:gd name="connisteX2" fmla="*/ 5384800 w 5588000"/>
              <a:gd name="connsiteY2" fmla="*/ 0 h 4724400"/>
              <a:gd name="connisteX3" fmla="*/ 5588000 w 5588000"/>
              <a:gd name="connsiteY3" fmla="*/ 203200 h 4724400"/>
              <a:gd name="connisteX4" fmla="*/ 5588000 w 5588000"/>
              <a:gd name="connsiteY4" fmla="*/ 4521200 h 4724400"/>
              <a:gd name="connisteX5" fmla="*/ 5384800 w 5588000"/>
              <a:gd name="connsiteY5" fmla="*/ 4724400 h 4724400"/>
              <a:gd name="connisteX6" fmla="*/ 203200 w 5588000"/>
              <a:gd name="connsiteY6" fmla="*/ 4724400 h 4724400"/>
              <a:gd name="connisteX7" fmla="*/ 0 w 5588000"/>
              <a:gd name="connsiteY7" fmla="*/ 4521200 h 4724400"/>
              <a:gd name="connisteX8" fmla="*/ 0 w 5588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4521200"/>
                </a:lnTo>
                <a:cubicBezTo>
                  <a:pt x="5588000" y="4633424"/>
                  <a:pt x="5497024" y="4724400"/>
                  <a:pt x="5384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信息概念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数据、事实集合，用于传达意义、提供知识或影响决策，形式多样，包括文本、数字、图像等，源自拉丁文“information”，日常指消息、音讯。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1.5.2 </a:t>
            </a:r>
            <a:r>
              <a:rPr lang="zh-CN" altLang="en-US"/>
              <a:t>文献信息资源的类型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按加工程度划分</a:t>
            </a:r>
            <a:endParaRPr lang="zh-CN" altLang="en-US"/>
          </a:p>
        </p:txBody>
      </p:sp>
      <p:pic>
        <p:nvPicPr>
          <p:cNvPr id="4" name="内容占位符 3" descr="08e5841f-e48c-11f0-abb4-c6108136f9dc"/>
          <p:cNvPicPr>
            <a:picLocks noChangeAspect="1"/>
          </p:cNvPicPr>
          <p:nvPr>
            <p:ph idx="16393"/>
            <p:custDataLst>
              <p:tags r:id="rId3"/>
            </p:custDataLst>
          </p:nvPr>
        </p:nvPicPr>
        <p:blipFill>
          <a:blip r:embed="rId4"/>
          <a:srcRect t="1152" b="1152"/>
          <a:stretch>
            <a:fillRect/>
          </a:stretch>
        </p:blipFill>
        <p:spPr>
          <a:xfrm>
            <a:off x="4191000" y="3098800"/>
            <a:ext cx="7391400" cy="3149600"/>
          </a:xfrm>
          <a:custGeom>
            <a:avLst/>
            <a:gdLst>
              <a:gd name="connisteX0" fmla="*/ 0 w 7391400"/>
              <a:gd name="connsiteY0" fmla="*/ 203200 h 3149600"/>
              <a:gd name="connisteX1" fmla="*/ 203200 w 7391400"/>
              <a:gd name="connsiteY1" fmla="*/ 0 h 3149600"/>
              <a:gd name="connisteX2" fmla="*/ 7188200 w 7391400"/>
              <a:gd name="connsiteY2" fmla="*/ 0 h 3149600"/>
              <a:gd name="connisteX3" fmla="*/ 7391400 w 7391400"/>
              <a:gd name="connsiteY3" fmla="*/ 203200 h 3149600"/>
              <a:gd name="connisteX4" fmla="*/ 7391400 w 7391400"/>
              <a:gd name="connsiteY4" fmla="*/ 2946400 h 3149600"/>
              <a:gd name="connisteX5" fmla="*/ 7188200 w 7391400"/>
              <a:gd name="connsiteY5" fmla="*/ 3149600 h 3149600"/>
              <a:gd name="connisteX6" fmla="*/ 203200 w 7391400"/>
              <a:gd name="connsiteY6" fmla="*/ 3149600 h 3149600"/>
              <a:gd name="connisteX7" fmla="*/ 0 w 7391400"/>
              <a:gd name="connsiteY7" fmla="*/ 2946400 h 3149600"/>
              <a:gd name="connisteX8" fmla="*/ 0 w 73914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3914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2946400"/>
                </a:lnTo>
                <a:cubicBezTo>
                  <a:pt x="7391400" y="3058624"/>
                  <a:pt x="7300424" y="3149600"/>
                  <a:pt x="71882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一次文献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原始记录科研活动，如学术论文、科技报告，具原创性和完整性。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二次文献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筛选加工一次文献，如文献摘要、参考索引，具指示性和检索性。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三次文献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综合二次文献，如百科、年鉴，具系统性和概括性。</a:t>
            </a:r>
            <a:endParaRPr lang="zh-CN" altLang="en-US"/>
          </a:p>
        </p:txBody>
      </p:sp>
    </p:spTree>
    <p:custDataLst>
      <p:tags r:id="rId14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1.5.3 </a:t>
            </a:r>
            <a:r>
              <a:rPr lang="zh-CN" altLang="en-US"/>
              <a:t>文献信息资源的特点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9" name="图片占位符 28"/>
          <p:cNvPicPr/>
          <p:nvPr>
            <p:ph type="pic" idx="16398"/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1840" y="1818640"/>
            <a:ext cx="325120" cy="32512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文献信息资源特点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具系统性、继承性、时效性等九大特征，于知识传播与学术研究中扮演关键角色。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401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7" name="图片占位符 26"/>
          <p:cNvPicPr/>
          <p:nvPr>
            <p:ph type="pic" idx="16400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61840" y="1818640"/>
            <a:ext cx="325120" cy="32512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详细探讨方面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深入分析系统性、继承性、时效性等九个方面，全面阐述文献信息资源的独特属性。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40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31" name="图片占位符 30"/>
          <p:cNvPicPr/>
          <p:nvPr>
            <p:ph type="pic" idx="16402"/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371840" y="1818640"/>
            <a:ext cx="325120" cy="32512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8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系统性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文献信息资源内容完整、结构合理、层次分明，各类文献相互关联补充，形成系统知识体系和信息网络，提供系统知识获取途径。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5"/>
            <p:custDataLst>
              <p:tags r:id="rId2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8" name="图片占位符 27"/>
          <p:cNvPicPr/>
          <p:nvPr>
            <p:ph type="pic" idx="16404"/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51840" y="4257040"/>
            <a:ext cx="325120" cy="32512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24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继承性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文献信息资源是人类知识的记录和传承，新文献建立在已有文献基础上发展创新，其继承性保障人类知识积累发展与科学进步。</a:t>
            </a:r>
            <a:endParaRPr lang="zh-CN" altLang="en-US"/>
          </a:p>
        </p:txBody>
      </p:sp>
      <p:sp>
        <p:nvSpPr>
          <p:cNvPr id="19" name="装饰  7"/>
          <p:cNvSpPr>
            <a:spLocks noGrp="1"/>
          </p:cNvSpPr>
          <p:nvPr>
            <p:ph type="body" idx="16407"/>
            <p:custDataLst>
              <p:tags r:id="rId2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30" name="图片占位符 29"/>
          <p:cNvPicPr/>
          <p:nvPr>
            <p:ph type="pic" idx="16406"/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561840" y="4257040"/>
            <a:ext cx="325120" cy="325120"/>
          </a:xfrm>
          <a:prstGeom prst="rect">
            <a:avLst/>
          </a:prstGeom>
        </p:spPr>
      </p:pic>
      <p:sp>
        <p:nvSpPr>
          <p:cNvPr id="21" name="文本占位符 20"/>
          <p:cNvSpPr>
            <a:spLocks noGrp="1"/>
          </p:cNvSpPr>
          <p:nvPr>
            <p:ph type="body" idx="16394"/>
            <p:custDataLst>
              <p:tags r:id="rId30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时效性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/>
            <p:custDataLst>
              <p:tags r:id="rId3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文献信息资源有时间特征，部分价值长期存在，部分会随时间过时需更新补充，使用时要注意时效性，选择最新适用资源。</a:t>
            </a:r>
            <a:endParaRPr lang="zh-CN" altLang="en-US"/>
          </a:p>
        </p:txBody>
      </p:sp>
      <p:sp>
        <p:nvSpPr>
          <p:cNvPr id="23" name="装饰  1"/>
          <p:cNvSpPr>
            <a:spLocks noGrp="1"/>
          </p:cNvSpPr>
          <p:nvPr>
            <p:ph type="body" idx="16409"/>
            <p:custDataLst>
              <p:tags r:id="rId3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32" name="图片占位符 31"/>
          <p:cNvPicPr/>
          <p:nvPr>
            <p:ph type="pic" idx="16408"/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371840" y="4257040"/>
            <a:ext cx="325120" cy="325120"/>
          </a:xfrm>
          <a:prstGeom prst="rect">
            <a:avLst/>
          </a:prstGeom>
        </p:spPr>
      </p:pic>
      <p:sp>
        <p:nvSpPr>
          <p:cNvPr id="25" name="文本占位符 24"/>
          <p:cNvSpPr>
            <a:spLocks noGrp="1"/>
          </p:cNvSpPr>
          <p:nvPr>
            <p:ph type="body" idx="16396"/>
            <p:custDataLst>
              <p:tags r:id="rId36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4.</a:t>
            </a:r>
            <a:r>
              <a:rPr lang="zh-CN" altLang="en-US"/>
              <a:t>载体多样性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7"/>
            <p:custDataLst>
              <p:tags r:id="rId3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文献信息资源有印刷型、电子型、视听文献等多种载体形式，为用户提供更多选择以满足不同需求。</a:t>
            </a:r>
            <a:endParaRPr lang="zh-CN" altLang="en-US"/>
          </a:p>
        </p:txBody>
      </p:sp>
    </p:spTree>
    <p:custDataLst>
      <p:tags r:id="rId38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1.5.3 </a:t>
            </a:r>
            <a:r>
              <a:rPr lang="zh-CN" altLang="en-US"/>
              <a:t>文献信息资源的特点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40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pPr algn="ctr"/>
            <a:r>
              <a:rPr lang="en-US" altLang="zh-CN"/>
              <a:t>5.</a:t>
            </a:r>
            <a:endParaRPr lang="en-US" alt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开放共享性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现代文献信息资源便于传播、共享和利用，支持多人同时使用和远程访问，提高了利用效率和覆盖范围。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402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pPr algn="ctr"/>
            <a:r>
              <a:rPr lang="en-US" altLang="zh-CN"/>
              <a:t>6.</a:t>
            </a:r>
            <a:endParaRPr lang="en-US" altLang="zh-CN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增长快速性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文献信息资源随科技发展和社会进步呈快速增长趋势，新型文献不断涌现，信息量持续扩大。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403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1"/>
            </p:custDataLst>
          </p:nvPr>
        </p:nvSpPr>
        <p:spPr/>
        <p:txBody>
          <a:bodyPr/>
          <a:p>
            <a:pPr algn="ctr"/>
            <a:r>
              <a:rPr lang="en-US" altLang="zh-CN"/>
              <a:t>7.</a:t>
            </a:r>
            <a:endParaRPr lang="en-US" altLang="zh-CN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检索便利性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文献信息资源有规范编目和索引系统，通过分类号、主题词等检索途径便于查找利用，提高使用效率。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4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7"/>
            <p:custDataLst>
              <p:tags r:id="rId15"/>
            </p:custDataLst>
          </p:nvPr>
        </p:nvSpPr>
        <p:spPr/>
        <p:txBody>
          <a:bodyPr/>
          <a:p>
            <a:pPr algn="ctr"/>
            <a:r>
              <a:rPr lang="en-US" altLang="zh-CN"/>
              <a:t>8.</a:t>
            </a:r>
            <a:endParaRPr lang="en-US" altLang="zh-CN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经济价值性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6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文献信息资源是重要知识资产，有显著经济价值，可开发利用创造社会效益，推动文献资源产业发展。</a:t>
            </a:r>
            <a:endParaRPr lang="zh-CN" altLang="en-US"/>
          </a:p>
        </p:txBody>
      </p:sp>
      <p:sp>
        <p:nvSpPr>
          <p:cNvPr id="19" name="装饰  7"/>
          <p:cNvSpPr>
            <a:spLocks noGrp="1"/>
          </p:cNvSpPr>
          <p:nvPr>
            <p:ph type="body" idx="16405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400"/>
            <p:custDataLst>
              <p:tags r:id="rId19"/>
            </p:custDataLst>
          </p:nvPr>
        </p:nvSpPr>
        <p:spPr/>
        <p:txBody>
          <a:bodyPr/>
          <a:p>
            <a:pPr algn="ctr"/>
            <a:r>
              <a:rPr lang="en-US" altLang="zh-CN"/>
              <a:t>9.</a:t>
            </a:r>
            <a:endParaRPr lang="en-US" altLang="zh-CN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8"/>
            <p:custDataLst>
              <p:tags r:id="rId2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社会教育性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9"/>
            <p:custDataLst>
              <p:tags r:id="rId2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文献信息资源承载丰富文化知识，在教育教学、科学研究、文化传承中作用重要，是社会文化传播和知识传承的重要媒介。</a:t>
            </a:r>
            <a:endParaRPr lang="zh-CN" altLang="en-US"/>
          </a:p>
        </p:txBody>
      </p:sp>
    </p:spTree>
    <p:custDataLst>
      <p:tags r:id="rId22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10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"/>
          <p:cNvSpPr>
            <a:spLocks noGrp="1"/>
          </p:cNvSpPr>
          <p:nvPr>
            <p:ph type="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1.1.1 </a:t>
            </a:r>
            <a:r>
              <a:rPr lang="zh-CN" altLang="en-US"/>
              <a:t>信息概念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0509f0d2-e48c-11f0-8506-1a9858252bd3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3600" b="3600"/>
          <a:stretch>
            <a:fillRect/>
          </a:stretch>
        </p:blipFill>
        <p:spPr>
          <a:xfrm>
            <a:off x="609600" y="1524000"/>
            <a:ext cx="2540000" cy="2209800"/>
          </a:xfrm>
          <a:custGeom>
            <a:avLst/>
            <a:gdLst>
              <a:gd name="connisteX0" fmla="*/ 0 w 2540000"/>
              <a:gd name="connsiteY0" fmla="*/ 203200 h 2209800"/>
              <a:gd name="connisteX1" fmla="*/ 203200 w 2540000"/>
              <a:gd name="connsiteY1" fmla="*/ 0 h 2209800"/>
              <a:gd name="connisteX2" fmla="*/ 2540000 w 2540000"/>
              <a:gd name="connsiteY2" fmla="*/ 0 h 2209800"/>
              <a:gd name="connisteX3" fmla="*/ 2540000 w 2540000"/>
              <a:gd name="connsiteY3" fmla="*/ 2209800 h 2209800"/>
              <a:gd name="connisteX4" fmla="*/ 203200 w 2540000"/>
              <a:gd name="connsiteY4" fmla="*/ 2209800 h 2209800"/>
              <a:gd name="connisteX5" fmla="*/ 0 w 2540000"/>
              <a:gd name="connsiteY5" fmla="*/ 2006600 h 2209800"/>
              <a:gd name="connisteX6" fmla="*/ 0 w 254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信息论的定义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1948年申农提出信息论，定义信息是减少随机不确定性的东西，考虑随机不确定性，但未包容内容和价值。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0509f2f4-e48c-11f0-8506-1a9858252bd3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t="3600" b="3600"/>
          <a:stretch>
            <a:fillRect/>
          </a:stretch>
        </p:blipFill>
        <p:spPr>
          <a:xfrm>
            <a:off x="609600" y="4038600"/>
            <a:ext cx="2540000" cy="2209800"/>
          </a:xfrm>
          <a:custGeom>
            <a:avLst/>
            <a:gdLst>
              <a:gd name="connisteX0" fmla="*/ 0 w 2540000"/>
              <a:gd name="connsiteY0" fmla="*/ 203200 h 2209800"/>
              <a:gd name="connisteX1" fmla="*/ 203200 w 2540000"/>
              <a:gd name="connsiteY1" fmla="*/ 0 h 2209800"/>
              <a:gd name="connisteX2" fmla="*/ 2540000 w 2540000"/>
              <a:gd name="connsiteY2" fmla="*/ 0 h 2209800"/>
              <a:gd name="connisteX3" fmla="*/ 2540000 w 2540000"/>
              <a:gd name="connsiteY3" fmla="*/ 2209800 h 2209800"/>
              <a:gd name="connisteX4" fmla="*/ 203200 w 2540000"/>
              <a:gd name="connsiteY4" fmla="*/ 2209800 h 2209800"/>
              <a:gd name="connisteX5" fmla="*/ 0 w 2540000"/>
              <a:gd name="connsiteY5" fmla="*/ 2006600 h 2209800"/>
              <a:gd name="connisteX6" fmla="*/ 0 w 254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2.</a:t>
            </a:r>
            <a:r>
              <a:rPr lang="zh-CN" altLang="en-US"/>
              <a:t>控制论的定义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维纳在《控制论》中提出信息非物质能量，信息量是对数负数即负熵，是系统组织程度标志，将信息研究引向哲学范畴。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1.1.1 </a:t>
            </a:r>
            <a:r>
              <a:rPr lang="zh-CN" altLang="en-US"/>
              <a:t>信息概念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3.</a:t>
            </a:r>
            <a:r>
              <a:rPr lang="zh-CN" altLang="en-US"/>
              <a:t>认识论定义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048a86d7-e48c-11f0-9809-1e24474c16fb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t="781" b="781"/>
          <a:stretch>
            <a:fillRect/>
          </a:stretch>
        </p:blipFill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信息概念层次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钟义信提出信息定义分层，最高为本体论层次，定义广义信息，指事物状态及变化。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048a88bd-e48c-11f0-9809-1e24474c16fb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t="781" b="781"/>
          <a:stretch>
            <a:fillRect/>
          </a:stretch>
        </p:blipFill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认识论层次信息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包含语法、语义、语用三要素，分别关注形式化关系、逻辑含义及效用。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8153400" y="533400"/>
            <a:ext cx="3806190" cy="1219200"/>
          </a:xfrm>
        </p:spPr>
        <p:txBody>
          <a:bodyPr>
            <a:normAutofit/>
          </a:bodyPr>
          <a:p>
            <a:r>
              <a:rPr lang="en-US" altLang="zh-CN"/>
              <a:t>1.1.2 </a:t>
            </a:r>
            <a:r>
              <a:rPr lang="zh-CN" altLang="en-US"/>
              <a:t>信息的特征</a:t>
            </a:r>
            <a:endParaRPr lang="zh-CN" altLang="en-US"/>
          </a:p>
        </p:txBody>
      </p:sp>
      <p:pic>
        <p:nvPicPr>
          <p:cNvPr id="3" name="内容占位符 2" descr="04a1d84d-e48c-11f0-a625-b650570ec713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989" r="989"/>
          <a:stretch>
            <a:fillRect/>
          </a:stretch>
        </p:blipFill>
        <p:spPr>
          <a:xfrm>
            <a:off x="6096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信息特征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传递性、时效性、再生性，反映信息流动规律与价值属性，理解关键，提升信息处理效率。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60985" y="533400"/>
            <a:ext cx="3777615" cy="1219200"/>
          </a:xfrm>
        </p:spPr>
        <p:txBody>
          <a:bodyPr>
            <a:normAutofit/>
          </a:bodyPr>
          <a:p>
            <a:r>
              <a:rPr lang="en-US" altLang="zh-CN"/>
              <a:t>1.1.2 </a:t>
            </a:r>
            <a:r>
              <a:rPr lang="zh-CN" altLang="en-US"/>
              <a:t>信息的特征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传递性</a:t>
            </a:r>
            <a:endParaRPr lang="zh-CN" altLang="en-US"/>
          </a:p>
        </p:txBody>
      </p:sp>
      <p:pic>
        <p:nvPicPr>
          <p:cNvPr id="4" name="内容占位符 3" descr="04a015da-e48c-11f0-9a62-9a63e0e0438a"/>
          <p:cNvPicPr>
            <a:picLocks noChangeAspect="1"/>
          </p:cNvPicPr>
          <p:nvPr>
            <p:ph idx="16391"/>
            <p:custDataLst>
              <p:tags r:id="rId3"/>
            </p:custDataLst>
          </p:nvPr>
        </p:nvPicPr>
        <p:blipFill>
          <a:blip r:embed="rId4"/>
          <a:srcRect l="1316" r="1316"/>
          <a:stretch>
            <a:fillRect/>
          </a:stretch>
        </p:blipFill>
        <p:spPr>
          <a:xfrm>
            <a:off x="4648200" y="609600"/>
            <a:ext cx="6934200" cy="3251200"/>
          </a:xfrm>
          <a:custGeom>
            <a:avLst/>
            <a:gdLst>
              <a:gd name="connisteX0" fmla="*/ 0 w 6934200"/>
              <a:gd name="connsiteY0" fmla="*/ 203200 h 3251200"/>
              <a:gd name="connisteX1" fmla="*/ 203200 w 6934200"/>
              <a:gd name="connsiteY1" fmla="*/ 0 h 3251200"/>
              <a:gd name="connisteX2" fmla="*/ 6731000 w 6934200"/>
              <a:gd name="connsiteY2" fmla="*/ 0 h 3251200"/>
              <a:gd name="connisteX3" fmla="*/ 6934200 w 6934200"/>
              <a:gd name="connsiteY3" fmla="*/ 203200 h 3251200"/>
              <a:gd name="connisteX4" fmla="*/ 6934200 w 6934200"/>
              <a:gd name="connsiteY4" fmla="*/ 3251200 h 3251200"/>
              <a:gd name="connisteX5" fmla="*/ 0 w 6934200"/>
              <a:gd name="connsiteY5" fmla="*/ 3251200 h 3251200"/>
              <a:gd name="connisteX6" fmla="*/ 0 w 69342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信息传递性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信息在社会中流动扩散，通过多渠道、方式从一点向其他点转移，涉及信息源、信宿、信道及噪音四大要素。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信息传递要素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构成完整系统，确保信息有效从发送方至接收方，包括信息源、信宿、信道和噪音，克服障碍实现传递功能。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1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000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0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04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0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0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0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5afdd17c03011f64"/>
</p:tagLst>
</file>

<file path=ppt/tags/tag10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f79668c58637d53c4b891769dae956c90be8a75"/>
  <p:tag name="KSO_WM_NEWLAYOUT_GROUP_ID" val="layout_40"/>
  <p:tag name="KSO_WM_NEWLAYOUT_ID" val="slide_8f227d6837189ee7"/>
  <p:tag name="KSO_WM_UNIT_PRESET_TEXT" val="单击此处添加标题"/>
</p:tagLst>
</file>

<file path=ppt/tags/tag10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0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1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fdcec6e9-f7bc-4ba9-ae9a-d3ce8e113a41.jpg?Expires=1798531046\u0026AWSAccessKeyId=AKLT9NSy7kh8TIS1UzNqLRY2\u0026Signature=%2FEv6sSl%2Fa7r4xbhsq89lbQirpNs%3D&quot;,&quot;product_name&quot;:&quot;wps-wpp-pc&quot;,&quot;intention_code&quot;:&quot;wps_wpp_generate_doc_pay&quot;}*auto_qingqiu_3.0.4_prod*1766995039337_94e7dd_47f53ce6e673-slide-16"/>
</p:tagLst>
</file>

<file path=ppt/tags/tag10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1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ac5634e2-213a-43a2-99c8-8b8aa1134c2e.jpg?Expires=1798531048\u0026AWSAccessKeyId=AKLT9NSy7kh8TIS1UzNqLRY2\u0026Signature=%2FSON3ocxOv1Az45omZghGQdmC9M%3D&quot;,&quot;product_name&quot;:&quot;wps-wpp-pc&quot;,&quot;intention_code&quot;:&quot;wps_wpp_generate_doc_pay&quot;}*auto_qingqiu_3.0.4_prod*1766995039337_94e7dd_47f53ce6e673-slide-16"/>
</p:tagLst>
</file>

<file path=ppt/tags/tag10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1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8f227d6837189ee7"/>
</p:tagLst>
</file>

<file path=ppt/tags/tag1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0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667677d14d9e391187e065a952c36899a85109f"/>
  <p:tag name="KSO_WM_NEWLAYOUT_GROUP_ID" val="layout_56"/>
  <p:tag name="KSO_WM_NEWLAYOUT_ID" val="slide_cc402a8209630ebf"/>
  <p:tag name="KSO_WM_UNIT_PRESET_TEXT" val="单击此处添加标题"/>
</p:tagLst>
</file>

<file path=ppt/tags/tag10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22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23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0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2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027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0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030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031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0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0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3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035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0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0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3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1039.xml><?xml version="1.0" encoding="utf-8"?>
<p:tagLst xmlns:p="http://schemas.openxmlformats.org/presentationml/2006/main">
  <p:tag name="KSO_WM_FIGMA_DECORATION_INDEX" val="11"/>
  <p:tag name="$PH_EXT" val="1"/>
  <p:tag name="KSO_WM_BEAUTIFY_FLAG" val="#fgm#"/>
  <p:tag name="KSO_WM_DIAGRAM_GROUP_CODE" val="1"/>
  <p:tag name="KSO_WM_FIGMA_FLAG" val="#fgm#"/>
  <p:tag name="KSO_WM_UNIT_INDEX" val="1_5_1"/>
  <p:tag name="KSO_WM_UNIT_TYPE" val="l_h_x"/>
</p:tagLst>
</file>

<file path=ppt/tags/tag1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0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</p:tagLst>
</file>

<file path=ppt/tags/tag10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042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2452"/>
  <p:tag name="KSO_WM_TEMPLATE_SLIDE_ID" val="slide_cc402a8209630ebf"/>
</p:tagLst>
</file>

<file path=ppt/tags/tag10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34c0dcadc4dea777a26de77f7ba3171bf38ac2d"/>
  <p:tag name="KSO_WM_NEWLAYOUT_GROUP_ID" val="layout_28"/>
  <p:tag name="KSO_WM_NEWLAYOUT_ID" val="slide_2c2f482824847d6f"/>
  <p:tag name="KSO_WM_UNIT_PRESET_TEXT" val="单击此处添加标题"/>
</p:tagLst>
</file>

<file path=ppt/tags/tag104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4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940015400&quot;,&quot;product_name&quot;:&quot;wps-wpp-pc&quot;,&quot;intention_code&quot;:&quot;wps_wpp_generate_doc_pay&quot;}*auto_gallery_3.0.4_prod*1766995039337_94e7dd_47f53ce6e673-slide-18"/>
</p:tagLst>
</file>

<file path=ppt/tags/tag10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4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10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1a8614bd-0416-4f0a-a56f-c0b995c7c29b.jpg?Expires=1798531045\u0026AWSAccessKeyId=AKLT9NSy7kh8TIS1UzNqLRY2\u0026Signature=lKXli7uDxBpYc76DVuhUS0x%2BZPQ%3D&quot;,&quot;product_name&quot;:&quot;wps-wpp-pc&quot;,&quot;intention_code&quot;:&quot;wps_wpp_generate_doc_pay&quot;}*auto_qingqiu_3.0.4_prod*1766995039337_94e7dd_47f53ce6e673-slide-18"/>
</p:tagLst>
</file>

<file path=ppt/tags/tag10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5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2c2f482824847d6f"/>
</p:tagLst>
</file>

<file path=ppt/tags/tag10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3e379e48249ec9e2d712c835051be1bb061e60b"/>
  <p:tag name="KSO_WM_NEWLAYOUT_GROUP_ID" val="layout_5"/>
  <p:tag name="KSO_WM_NEWLAYOUT_ID" val="slide_162031d2dd2d3940"/>
  <p:tag name="KSO_WM_UNIT_PRESET_TEXT" val="单击此处添加标题"/>
</p:tagLst>
</file>

<file path=ppt/tags/tag10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56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57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058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0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10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6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62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063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0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6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06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</p:tagLst>
</file>

<file path=ppt/tags/tag1068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0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0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7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072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</p:tagLst>
</file>

<file path=ppt/tags/tag1073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0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0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76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162031d2dd2d3940"/>
</p:tagLst>
</file>

<file path=ppt/tags/tag10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4aaf0cc9acc559dfa5f27a00ee55118213e70aa"/>
  <p:tag name="KSO_WM_NEWLAYOUT_GROUP_ID" val="layout_32"/>
  <p:tag name="KSO_WM_NEWLAYOUT_ID" val="slide_eb0792ac09727aff"/>
  <p:tag name="KSO_WM_UNIT_PRESET_TEXT" val="单击此处添加标题"/>
</p:tagLst>
</file>

<file path=ppt/tags/tag107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7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080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0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83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084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085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0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8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08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90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0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93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094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</p:tagLst>
</file>

<file path=ppt/tags/tag1095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0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0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98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eb0792ac09727aff"/>
</p:tagLst>
</file>

<file path=ppt/tags/tag10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75f4fc19b8c64dbcfdfbc3ffff5b4a8bfda858c"/>
  <p:tag name="KSO_WM_NEWLAYOUT_GROUP_ID" val="layout_60"/>
  <p:tag name="KSO_WM_NEWLAYOUT_ID" val="slide_c2683f29fead9073"/>
  <p:tag name="KSO_WM_UNIT_PRESET_TEXT" val="单击此处添加标题"/>
</p:tagLst>
</file>

<file path=ppt/tags/tag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ai-gateway-save.ks3-cn-beijing.ksyuncs.com/aigc-gateway-v2-prod/52c7686dafb74dc2af9f4d71be4657b2_0.jpeg?Expires=1767081450\u0026AWSAccessKeyId=AKLT9VJ0mcxR8yRlm6PIC9hY\u0026Signature=feVamy6HwV8aA7%2F2vmEKznTyKvY%3D&quot;,&quot;product_name&quot;:&quot;wps-wpp-pc&quot;,&quot;intention_code&quot;:&quot;wps_wpp_generate_doc_pay&quot;}*auto_doubao_3.0.4_prod*1766995039337_94e7dd_47f53ce6e673-slide-21"/>
</p:tagLst>
</file>

<file path=ppt/tags/tag1101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1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104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c2683f29fead9073"/>
</p:tagLst>
</file>

<file path=ppt/tags/tag110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354f82d17366f962a2211ecc6a4294c85b1e6e0"/>
  <p:tag name="KSO_WM_NEWLAYOUT_GROUP_ID" val="layout_10021"/>
  <p:tag name="KSO_WM_NEWLAYOUT_ID" val="slide_8b1ee636ad6a2981"/>
  <p:tag name="KSO_WM_UNIT_PRESET_TEXT" val="单击此处添加标题"/>
</p:tagLst>
</file>

<file path=ppt/tags/tag110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0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1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1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1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1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1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1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8b1ee636ad6a2981"/>
</p:tagLst>
</file>

<file path=ppt/tags/tag1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7da42db26d0834b1f6d01163207ad2562e1cfe4"/>
  <p:tag name="KSO_WM_NEWLAYOUT_GROUP_ID" val="layout_47"/>
  <p:tag name="KSO_WM_NEWLAYOUT_ID" val="slide_8d9c8e1c04266004"/>
</p:tagLst>
</file>

<file path=ppt/tags/tag11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4bf85f40928dd7611dd69edefafdad942c39aa9"/>
  <p:tag name="KSO_WM_NEWLAYOUT_GROUP_ID" val="layout_46"/>
  <p:tag name="KSO_WM_NEWLAYOUT_ID" val="slide_ffaa54596497a8ae"/>
  <p:tag name="KSO_WM_UNIT_PRESET_TEXT" val="单击此处添加标题"/>
</p:tagLst>
</file>

<file path=ppt/tags/tag11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2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ai-gateway-save.ks3-cn-beijing.ksyuncs.com/aigc-gateway-v2-prod/cf520eba6e446c84c033edcf9b9fd300_0.jpeg?Expires=1767081449\u0026AWSAccessKeyId=AKLT9VJ0mcxR8yRlm6PIC9hY\u0026Signature=aNGPUkCidfyb7bexP9Wftepj4Jo%3D&quot;,&quot;product_name&quot;:&quot;wps-wpp-pc&quot;,&quot;intention_code&quot;:&quot;wps_wpp_generate_doc_pay&quot;}*auto_doubao_3.0.4_prod*1766995039337_94e7dd_47f53ce6e673-slide-23"/>
</p:tagLst>
</file>

<file path=ppt/tags/tag11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26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ai-gateway-save.ks3-cn-beijing.ksyuncs.com/aigc-gateway-v2-prod/f53844a2a86db7101e14540e95f2a7c9_0.png?Expires=1767081452\u0026AWSAccessKeyId=AKLT9VJ0mcxR8yRlm6PIC9hY\u0026Signature=REboK%2FxQOMHK8xdN6WxBomQA2vw%3D&quot;,&quot;product_name&quot;:&quot;wps-wpp-pc&quot;,&quot;intention_code&quot;:&quot;wps_wpp_generate_doc_pay&quot;}*auto_qwen_3.0.4_prod*1766995039337_94e7dd_47f53ce6e673-slide-23"/>
</p:tagLst>
</file>

<file path=ppt/tags/tag11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13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1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ai-gateway-save.ks3-cn-beijing.ksyuncs.com/aigc-gateway-v2-prod/8f84f08a3190a0912e165dff7dabb723_0.jpeg?Expires=1767081449\u0026AWSAccessKeyId=AKLT9VJ0mcxR8yRlm6PIC9hY\u0026Signature=%2FKnynVwO9GFUhzR5pXXDvf57tbU%3D&quot;,&quot;product_name&quot;:&quot;wps-wpp-pc&quot;,&quot;intention_code&quot;:&quot;wps_wpp_generate_doc_pay&quot;}*auto_doubao_3.0.4_prod*1766995039337_94e7dd_47f53ce6e673-slide-23"/>
</p:tagLst>
</file>

<file path=ppt/tags/tag11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34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ffaa54596497a8ae"/>
</p:tagLst>
</file>

<file path=ppt/tags/tag11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f891528da38c3143766c78d68d75573067e7c25"/>
  <p:tag name="KSO_WM_NEWLAYOUT_GROUP_ID" val="layout_53"/>
  <p:tag name="KSO_WM_NEWLAYOUT_ID" val="slide_a51f9d830a889bd4"/>
  <p:tag name="KSO_WM_UNIT_PRESET_TEXT" val="单击此处添加标题"/>
</p:tagLst>
</file>

<file path=ppt/tags/tag113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ai-gateway-save.ks3-cn-beijing.ksyuncs.com/aigc-gateway-v2-prod/a788b18cd99824781cc9713631bfa29b_0.jpeg?Expires=1767081449\u0026AWSAccessKeyId=AKLT9VJ0mcxR8yRlm6PIC9hY\u0026Signature=IhwMwBJJ1PVJDfk6dLiDir%2BejFg%3D&quot;,&quot;product_name&quot;:&quot;wps-wpp-pc&quot;,&quot;intention_code&quot;:&quot;wps_wpp_generate_doc_pay&quot;}*auto_doubao_3.0.4_prod*1766995039337_94e7dd_47f53ce6e673-slide-24"/>
</p:tagLst>
</file>

<file path=ppt/tags/tag11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14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ai-gateway-save.ks3-cn-beijing.ksyuncs.com/aigc-gateway-v2-prod/2fae40a2cbf6ad9f188b67caabd8a2d5_0.jpeg?Expires=1767081452\u0026AWSAccessKeyId=AKLT9VJ0mcxR8yRlm6PIC9hY\u0026Signature=Ssn3ummUlKu9b%2FRhtVP6yndq6ZM%3D&quot;,&quot;product_name&quot;:&quot;wps-wpp-pc&quot;,&quot;intention_code&quot;:&quot;wps_wpp_generate_doc_pay&quot;}*auto_doubao_3.0.4_prod*1766995039337_94e7dd_47f53ce6e673-slide-24"/>
</p:tagLst>
</file>

<file path=ppt/tags/tag11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4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ai-gateway-save.ks3-cn-beijing.ksyuncs.com/aigc-gateway-v2-prod/007697f9a7e282f580aa4975d87b37d5_0.jpeg?Expires=1767081450\u0026AWSAccessKeyId=AKLT9VJ0mcxR8yRlm6PIC9hY\u0026Signature=t2Q3Ic%2F1MJW0bZEmgEHshdyFtf0%3D&quot;,&quot;product_name&quot;:&quot;wps-wpp-pc&quot;,&quot;intention_code&quot;:&quot;wps_wpp_generate_doc_pay&quot;}*auto_doubao_3.0.4_prod*1766995039337_94e7dd_47f53ce6e673-slide-24"/>
</p:tagLst>
</file>

<file path=ppt/tags/tag11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48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a51f9d830a889bd4"/>
</p:tagLst>
</file>

<file path=ppt/tags/tag11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052139f4ee1938b23fec8d5af36d526f652ba5b"/>
  <p:tag name="KSO_WM_NEWLAYOUT_GROUP_ID" val="layout_51"/>
  <p:tag name="KSO_WM_NEWLAYOUT_ID" val="slide_a6b9fe2be1237172"/>
  <p:tag name="KSO_WM_UNIT_PRESET_TEXT" val="单击此处添加标题"/>
</p:tagLst>
</file>

<file path=ppt/tags/tag115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11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ai-gateway-save.ks3-cn-beijing.ksyuncs.com/aigc-gateway-v2-prod/29e943549652c2578d71b5812fe06da4_0.jpeg?Expires=1767081450\u0026AWSAccessKeyId=AKLT9VJ0mcxR8yRlm6PIC9hY\u0026Signature=wRkWYR5DObDSE%2ByIC%2F869dsC7q0%3D&quot;,&quot;product_name&quot;:&quot;wps-wpp-pc&quot;,&quot;intention_code&quot;:&quot;wps_wpp_generate_doc_pay&quot;}*auto_doubao_3.0.4_prod*1766995039337_94e7dd_47f53ce6e673-slide-25"/>
</p:tagLst>
</file>

<file path=ppt/tags/tag11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153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a6b9fe2be1237172"/>
</p:tagLst>
</file>

<file path=ppt/tags/tag1154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155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156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1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e1a5880011a6ff91c7bf8d06cc769a2624368ed"/>
  <p:tag name="KSO_WM_NEWLAYOUT_GROUP_ID" val="layout_34"/>
  <p:tag name="KSO_WM_NEWLAYOUT_ID" val="slide_5aee67050536ed79"/>
  <p:tag name="KSO_WM_UNIT_PRESET_TEXT" val="单击此处添加标题"/>
</p:tagLst>
</file>

<file path=ppt/tags/tag11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d63b3fa7-8f67-4a7d-8894-3570e300fdbc.jpg?Expires=1798531045\u0026AWSAccessKeyId=AKLT9NSy7kh8TIS1UzNqLRY2\u0026Signature=wH0lMXlt2T1OqJMCbXUejYWLCqY%3D&quot;,&quot;product_name&quot;:&quot;wps-wpp-pc&quot;,&quot;intention_code&quot;:&quot;wps_wpp_generate_doc_pay&quot;}*auto_qingqiu_3.0.4_prod*1766995039337_94e7dd_47f53ce6e673-slide-26"/>
</p:tagLst>
</file>

<file path=ppt/tags/tag11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6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1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56451814-3336-4148-9082-c84fd03c1d0e.jpg?Expires=1798531046\u0026AWSAccessKeyId=AKLT9NSy7kh8TIS1UzNqLRY2\u0026Signature=%2F0FYN2%2FiXQLp6DgOJdWDzHx1%2BzA%3D&quot;,&quot;product_name&quot;:&quot;wps-wpp-pc&quot;,&quot;intention_code&quot;:&quot;wps_wpp_generate_doc_pay&quot;}*auto_qingqiu_3.0.4_prod*1766995039337_94e7dd_47f53ce6e673-slide-26"/>
</p:tagLst>
</file>

<file path=ppt/tags/tag11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6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5aee67050536ed79"/>
</p:tagLst>
</file>

<file path=ppt/tags/tag11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9d8422e061c497b6e473c1f182e4b6c24bd65c4"/>
  <p:tag name="KSO_WM_NEWLAYOUT_GROUP_ID" val="layout_38"/>
  <p:tag name="KSO_WM_NEWLAYOUT_ID" val="slide_982d06a69879109a"/>
  <p:tag name="KSO_WM_UNIT_PRESET_TEXT" val="单击此处添加标题"/>
</p:tagLst>
</file>

<file path=ppt/tags/tag116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74f1aa18-ec74-4386-a301-18c6dc6062de.jpg?Expires=1798531047\u0026AWSAccessKeyId=AKLT9NSy7kh8TIS1UzNqLRY2\u0026Signature=upOZkGt7HIQac8hsvR%2BcYRaq8MU%3D&quot;,&quot;product_name&quot;:&quot;wps-wpp-pc&quot;,&quot;intention_code&quot;:&quot;wps_wpp_generate_doc_pay&quot;}*auto_qingqiu_3.0.4_prod*1766995039337_94e7dd_47f53ce6e673-slide-27"/>
</p:tagLst>
</file>

<file path=ppt/tags/tag11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7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98cfccf6-90d5-4a1e-8bdd-5cbec2e829f8.jpg?Expires=1798531046\u0026AWSAccessKeyId=AKLT9NSy7kh8TIS1UzNqLRY2\u0026Signature=2aZWVs%2FUnBQ60VL0LvW6CJSmPPk%3D&quot;,&quot;product_name&quot;:&quot;wps-wpp-pc&quot;,&quot;intention_code&quot;:&quot;wps_wpp_generate_doc_pay&quot;}*auto_qingqiu_3.0.4_prod*1766995039337_94e7dd_47f53ce6e673-slide-27"/>
</p:tagLst>
</file>

<file path=ppt/tags/tag11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7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982d06a69879109a"/>
</p:tagLst>
</file>

<file path=ppt/tags/tag11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9b62bae20f5ff73233b1f678e6d379b6c91f069"/>
  <p:tag name="KSO_WM_NEWLAYOUT_GROUP_ID" val="layout_43"/>
  <p:tag name="KSO_WM_NEWLAYOUT_ID" val="slide_441cb290faf85698"/>
  <p:tag name="KSO_WM_UNIT_PRESET_TEXT" val="单击此处添加标题"/>
</p:tagLst>
</file>

<file path=ppt/tags/tag11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d66f3835-2008-44ab-b35f-c89266a06fdd.jpg?Expires=1798531047\u0026AWSAccessKeyId=AKLT9NSy7kh8TIS1UzNqLRY2\u0026Signature=biHzC4Ey5PbFyRvkWC6Gkj2kgug%3D&quot;,&quot;product_name&quot;:&quot;wps-wpp-pc&quot;,&quot;intention_code&quot;:&quot;wps_wpp_generate_doc_pay&quot;}*auto_qingqiu_3.0.4_prod*1766995039337_94e7dd_47f53ce6e673-slide-28"/>
</p:tagLst>
</file>

<file path=ppt/tags/tag1178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179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1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82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441cb290faf85698"/>
</p:tagLst>
</file>

<file path=ppt/tags/tag118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19f7de219cf6b58c3c4fdd679855048e76bb291"/>
  <p:tag name="KSO_WM_NEWLAYOUT_GROUP_ID" val="layout_63"/>
  <p:tag name="KSO_WM_NEWLAYOUT_ID" val="slide_67390f5f63e2e432"/>
  <p:tag name="KSO_WM_UNIT_PRESET_TEXT" val="单击此处添加标题"/>
</p:tagLst>
</file>

<file path=ppt/tags/tag118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eee99a8e-02bd-496f-93ab-822488eb1486.jpg?Expires=1798531051\u0026AWSAccessKeyId=AKLT9NSy7kh8TIS1UzNqLRY2\u0026Signature=aoiNP8mKNXf47yj9V43YdIF9nS0%3D&quot;,&quot;product_name&quot;:&quot;wps-wpp-pc&quot;,&quot;intention_code&quot;:&quot;wps_wpp_generate_doc_pay&quot;}*auto_qingqiu_3.0.4_prod*1766995039337_94e7dd_47f53ce6e673-slide-29"/>
</p:tagLst>
</file>

<file path=ppt/tags/tag11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187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67390f5f63e2e432"/>
</p:tagLst>
</file>

<file path=ppt/tags/tag11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644522c83d09c6882249e1a2cec7ad1724ecd6b"/>
  <p:tag name="KSO_WM_NEWLAYOUT_GROUP_ID" val="layout_37"/>
  <p:tag name="KSO_WM_NEWLAYOUT_ID" val="slide_3e3ab5794a470d78"/>
  <p:tag name="KSO_WM_UNIT_PRESET_TEXT" val="单击此处添加标题"/>
</p:tagLst>
</file>

<file path=ppt/tags/tag11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19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  <p:tag name="KSO_WM_UNIT_PRESET_TEXT" val="01"/>
</p:tagLst>
</file>

<file path=ppt/tags/tag11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9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  <p:tag name="KSO_WM_UNIT_PRESET_TEXT" val="02"/>
</p:tagLst>
</file>

<file path=ppt/tags/tag11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9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  <p:tag name="KSO_WM_UNIT_PRESET_TEXT" val="03"/>
</p:tagLst>
</file>

<file path=ppt/tags/tag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0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12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0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2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  <p:tag name="KSO_WM_UNIT_PRESET_TEXT" val="04"/>
</p:tagLst>
</file>

<file path=ppt/tags/tag12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2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06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3e3ab5794a470d78"/>
</p:tagLst>
</file>

<file path=ppt/tags/tag120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7c045ef3bfa23373c87ee465ab187db62ebb404"/>
  <p:tag name="KSO_WM_NEWLAYOUT_GROUP_ID" val="layout_29"/>
  <p:tag name="KSO_WM_NEWLAYOUT_ID" val="slide_78d8a79a88e32812"/>
  <p:tag name="KSO_WM_UNIT_PRESET_TEXT" val="单击此处添加标题"/>
</p:tagLst>
</file>

<file path=ppt/tags/tag12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0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21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210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2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13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2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16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2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19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78d8a79a88e32812"/>
</p:tagLst>
</file>

<file path=ppt/tags/tag1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bd8e9ab8cb5a9ba846274bd1656f5590e2388e8"/>
  <p:tag name="KSO_WM_NEWLAYOUT_GROUP_ID" val="layout_24"/>
  <p:tag name="KSO_WM_NEWLAYOUT_ID" val="slide_cb7e80b1572e04a8"/>
  <p:tag name="KSO_WM_UNIT_PRESET_TEXT" val="单击此处添加标题"/>
</p:tagLst>
</file>

<file path=ppt/tags/tag12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2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2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dda13ee3-a912-4f18-9b03-7dcb99c79647.jpg?Expires=1798531053\u0026AWSAccessKeyId=AKLT9NSy7kh8TIS1UzNqLRY2\u0026Signature=OwnHKpkEOdY9ZuJ%2BFAKTpRhflvg%3D&quot;,&quot;product_name&quot;:&quot;wps-wpp-pc&quot;,&quot;intention_code&quot;:&quot;wps_wpp_generate_doc_pay&quot;}*auto_qingqiu_3.0.4_prod*1766995039337_94e7dd_47f53ce6e673-slide-32"/>
</p:tagLst>
</file>

<file path=ppt/tags/tag12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2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2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24b11fdc-8e53-4a69-af1b-eece7df63268.jpg?Expires=1798531052\u0026AWSAccessKeyId=AKLT9NSy7kh8TIS1UzNqLRY2\u0026Signature=4TSgtFGcjgGbGy06wzj1tRDU6jo%3D&quot;,&quot;product_name&quot;:&quot;wps-wpp-pc&quot;,&quot;intention_code&quot;:&quot;wps_wpp_generate_doc_pay&quot;}*auto_qingqiu_3.0.4_prod*1766995039337_94e7dd_47f53ce6e673-slide-32"/>
</p:tagLst>
</file>

<file path=ppt/tags/tag12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3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2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1f8724bb-d01b-42f4-8db0-6160b42e1fd1.jpg?Expires=1798531052\u0026AWSAccessKeyId=AKLT9NSy7kh8TIS1UzNqLRY2\u0026Signature=XVFgRW4PsFH2r3mJzLu5WnrTOTY%3D&quot;,&quot;product_name&quot;:&quot;wps-wpp-pc&quot;,&quot;intention_code&quot;:&quot;wps_wpp_generate_doc_pay&quot;}*auto_qingqiu_3.0.4_prod*1766995039337_94e7dd_47f53ce6e673-slide-32"/>
</p:tagLst>
</file>

<file path=ppt/tags/tag12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3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2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http://zh-ai-group.ks3-cn-beijing-internal.ksyun.com/image_generate/image_process/production/202512/0b204d91-3ef8-464f-a524-7446a3917f55.jpg?Expires=1798531052\u0026AWSAccessKeyId=AKLT9NSy7kh8TIS1UzNqLRY2\u0026Signature=Az1KobZ0W5DqznQmBKxUMLRwCWs%3D&quot;,&quot;product_name&quot;:&quot;wps-wpp-pc&quot;,&quot;intention_code&quot;:&quot;wps_wpp_generate_doc_pay&quot;}*auto_qingqiu_3.0.4_prod*1766995039337_94e7dd_47f53ce6e673-slide-32"/>
</p:tagLst>
</file>

<file path=ppt/tags/tag12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2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38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cb7e80b1572e04a8"/>
</p:tagLst>
</file>

<file path=ppt/tags/tag12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696065eb782e49674e6503ae114a0f29b25fcd"/>
  <p:tag name="KSO_WM_NEWLAYOUT_GROUP_ID" val="layout_25"/>
  <p:tag name="KSO_WM_NEWLAYOUT_ID" val="slide_2ac9fa951f85647a"/>
  <p:tag name="KSO_WM_UNIT_PRESET_TEXT" val="单击此处添加标题"/>
</p:tagLst>
</file>

<file path=ppt/tags/tag12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2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4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2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  <p:tag name="KSO_WM_UNIT_PRESET_TEXT" val="01"/>
</p:tagLst>
</file>

<file path=ppt/tags/tag12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4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2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  <p:tag name="KSO_WM_UNIT_PRESET_TEXT" val="02"/>
</p:tagLst>
</file>

<file path=ppt/tags/tag12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4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25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12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  <p:tag name="KSO_WM_UNIT_PRESET_TEXT" val="03"/>
</p:tagLst>
</file>

<file path=ppt/tags/tag12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2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53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2ac9fa951f85647a"/>
</p:tagLst>
</file>

<file path=ppt/tags/tag12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6ec8c26935eaa6d2f5e751a0d2b55063b50b776"/>
  <p:tag name="KSO_WM_NEWLAYOUT_GROUP_ID" val="layout_35"/>
  <p:tag name="KSO_WM_NEWLAYOUT_ID" val="slide_eebcb85bcbb747d8"/>
  <p:tag name="KSO_WM_UNIT_PRESET_TEXT" val="单击此处添加标题"/>
</p:tagLst>
</file>

<file path=ppt/tags/tag12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2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2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6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2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  <p:tag name="KSO_WM_UNIT_PRESET_TEXT" val="03"/>
</p:tagLst>
</file>

<file path=ppt/tags/tag12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2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  <p:tag name="KSO_WM_UNIT_PRESET_TEXT" val="04"/>
</p:tagLst>
</file>

<file path=ppt/tags/tag12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2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2"/>
  <p:tag name="KSO_WM_UNIT_SUBTYPE" val="d"/>
  <p:tag name="KSO_WM_UNIT_TYPE" val="l_h_i"/>
  <p:tag name="KSO_WM_UNIT_PRESET_TEXT" val="05"/>
</p:tagLst>
</file>

<file path=ppt/tags/tag12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</p:tagLst>
</file>

<file path=ppt/tags/tag12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270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2452"/>
  <p:tag name="KSO_WM_TEMPLATE_SLIDE_ID" val="slide_eebcb85bcbb747d8"/>
</p:tagLst>
</file>

<file path=ppt/tags/tag12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8fcf02b738225f56494ad58e183ed0df6ff8174"/>
  <p:tag name="KSO_WM_NEWLAYOUT_GROUP_ID" val="layout_7"/>
  <p:tag name="KSO_WM_NEWLAYOUT_ID" val="slide_5060b7308a3ea960"/>
  <p:tag name="KSO_WM_UNIT_PRESET_TEXT" val="单击此处添加标题"/>
</p:tagLst>
</file>

<file path=ppt/tags/tag12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7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782abfdb-fac7-4a13-ae00-2eccf4b4930d.jpg?Expires=1798531052\u0026AWSAccessKeyId=AKLT9NSy7kh8TIS1UzNqLRY2\u0026Signature=Z1QC5v02DDU03YusUC2OMWWK7r8%3D&quot;,&quot;product_name&quot;:&quot;wps-wpp-pc&quot;,&quot;intention_code&quot;:&quot;wps_wpp_generate_doc_pay&quot;}*auto_qingqiu_3.0.4_prod*1766995039337_94e7dd_47f53ce6e673-slide-35"/>
</p:tagLst>
</file>

<file path=ppt/tags/tag127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2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7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28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8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2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2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8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12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2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289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2452"/>
  <p:tag name="KSO_WM_TEMPLATE_SLIDE_ID" val="slide_5060b7308a3ea960"/>
</p:tagLst>
</file>

<file path=ppt/tags/tag12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290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291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292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2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e876133ef54ccd684cdd16e3ea0c02697d7802f"/>
  <p:tag name="KSO_WM_NEWLAYOUT_GROUP_ID" val="layout_10007"/>
  <p:tag name="KSO_WM_NEWLAYOUT_ID" val="slide_2faf873680021aa9"/>
  <p:tag name="KSO_WM_UNIT_PRESET_TEXT" val="单击此处添加标题"/>
</p:tagLst>
</file>

<file path=ppt/tags/tag12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9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2faf873680021aa9"/>
</p:tagLst>
</file>

<file path=ppt/tags/tag12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f1dee1a410ca2aaab2ac4dc6c13a68e4b2142ac"/>
  <p:tag name="KSO_WM_NEWLAYOUT_GROUP_ID" val="layout_42"/>
  <p:tag name="KSO_WM_NEWLAYOUT_ID" val="slide_c7d50bbb58d6a923"/>
  <p:tag name="KSO_WM_UNIT_PRESET_TEXT" val="单击此处添加标题"/>
</p:tagLst>
</file>

<file path=ppt/tags/tag13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30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13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s://sjzg-images.ks3-cn-beijing-internal.ksyun.com/tim_gen_images/doubao_gen/265944e660019ef4133738bc04d63067_0.png?Expires=1767081448\u0026AWSAccessKeyId=AKLTHzmNYxS86KQFnb2pvxtA\u0026Signature=4FmzZVGmuL629EZtugBT2k6hPPI%3D&quot;,&quot;product_name&quot;:&quot;wps-wpp-pc&quot;,&quot;intention_code&quot;:&quot;wps_wpp_generate_doc_pay&quot;}*auto_cache_hit_3.0.4_prod*1766995039337_94e7dd_47f53ce6e673-slide-37"/>
</p:tagLst>
</file>

<file path=ppt/tags/tag130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304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c7d50bbb58d6a923"/>
</p:tagLst>
</file>

<file path=ppt/tags/tag130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8e7b61b233211c34094a4bc35ba198e5e8fdaa0"/>
  <p:tag name="KSO_WM_NEWLAYOUT_GROUP_ID" val="layout_4"/>
  <p:tag name="KSO_WM_NEWLAYOUT_ID" val="slide_01904ccc3e6f5204"/>
  <p:tag name="KSO_WM_UNIT_PRESET_TEXT" val="单击此处添加标题"/>
</p:tagLst>
</file>

<file path=ppt/tags/tag130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0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3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3161e94b-ef32-4a01-b6d1-f57f57ac6dfa.jpg?Expires=1798531053\u0026AWSAccessKeyId=AKLT9NSy7kh8TIS1UzNqLRY2\u0026Signature=zZGkyVc4t24qhKPDeyhjnQhfK3E%3D&quot;,&quot;product_name&quot;:&quot;wps-wpp-pc&quot;,&quot;intention_code&quot;:&quot;wps_wpp_generate_doc_pay&quot;}*auto_qingqiu_3.0.4_prod*1766995039337_94e7dd_47f53ce6e673-slide-38"/>
</p:tagLst>
</file>

<file path=ppt/tags/tag13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1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3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1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3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4cd38cec-983e-4f6a-b472-47d57ea85543.jpg?Expires=1798531053\u0026AWSAccessKeyId=AKLT9NSy7kh8TIS1UzNqLRY2\u0026Signature=0Y75F918tEpZv6navh4Yma5%2BjYk%3D&quot;,&quot;product_name&quot;:&quot;wps-wpp-pc&quot;,&quot;intention_code&quot;:&quot;wps_wpp_generate_doc_pay&quot;}*auto_qingqiu_3.0.4_prod*1766995039337_94e7dd_47f53ce6e673-slide-38"/>
</p:tagLst>
</file>

<file path=ppt/tags/tag13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1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3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b16d021f-c0b2-4ee7-bbcb-62d733fcd1b4.jpg?Expires=1798531053\u0026AWSAccessKeyId=AKLT9NSy7kh8TIS1UzNqLRY2\u0026Signature=55Yvr7BsjAytPzuEn8ei80pnLoI%3D&quot;,&quot;product_name&quot;:&quot;wps-wpp-pc&quot;,&quot;intention_code&quot;:&quot;wps_wpp_generate_doc_pay&quot;}*auto_qingqiu_3.0.4_prod*1766995039337_94e7dd_47f53ce6e673-slide-38"/>
</p:tagLst>
</file>

<file path=ppt/tags/tag13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3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19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01904ccc3e6f5204"/>
</p:tagLst>
</file>

<file path=ppt/tags/tag1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3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ffdbf219ea37842be980ed3d8babab45d702f4e"/>
  <p:tag name="KSO_WM_NEWLAYOUT_GROUP_ID" val="layout_10004"/>
  <p:tag name="KSO_WM_NEWLAYOUT_ID" val="slide_02924962ec68cbf0"/>
  <p:tag name="KSO_WM_UNIT_PRESET_TEXT" val="单击此处添加标题"/>
</p:tagLst>
</file>

<file path=ppt/tags/tag132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3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2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3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2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3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3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33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3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3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33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5_1"/>
  <p:tag name="KSO_WM_UNIT_TYPE" val="l_h_i"/>
  <p:tag name="KSO_WM_UNIT_PRESET_TEXT" val=" "/>
</p:tagLst>
</file>

<file path=ppt/tags/tag13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3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33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6_1"/>
  <p:tag name="KSO_WM_UNIT_TYPE" val="l_h_i"/>
  <p:tag name="KSO_WM_UNIT_PRESET_TEXT" val=" "/>
</p:tagLst>
</file>

<file path=ppt/tags/tag13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13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1339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32452"/>
  <p:tag name="KSO_WM_TEMPLATE_SLIDE_ID" val="slide_02924962ec68cbf0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c1248d18d769fa54aa005d2aa87ab42fae0a869"/>
  <p:tag name="KSO_WM_NEWLAYOUT_GROUP_ID" val="layout_59"/>
  <p:tag name="KSO_WM_NEWLAYOUT_ID" val="slide_e34c289ae02001f1"/>
  <p:tag name="KSO_WM_UNIT_PRESET_TEXT" val="单击此处添加标题"/>
</p:tagLst>
</file>

<file path=ppt/tags/tag13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s://sjzg-images.ks3-cn-beijing-internal.ksyun.com/tim_gen_images/doubao_gen/32bcdb1d1b7287ffb54a09791902ddc7_0.png?Expires=1767081448\u0026AWSAccessKeyId=AKLTHzmNYxS86KQFnb2pvxtA\u0026Signature=55cjtbhqj4%2BhVS1%2BMvUZmg8oXlg%3D&quot;,&quot;product_name&quot;:&quot;wps-wpp-pc&quot;,&quot;intention_code&quot;:&quot;wps_wpp_generate_doc_pay&quot;}*auto_cache_hit_3.0.4_prod*1766995039337_94e7dd_47f53ce6e673-slide-40"/>
</p:tagLst>
</file>

<file path=ppt/tags/tag134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4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3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4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3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5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3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3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354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e34c289ae02001f1"/>
</p:tagLst>
</file>

<file path=ppt/tags/tag1355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356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1357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3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b64eacc12ae41c336bbf606ffab99c991315cb5"/>
  <p:tag name="KSO_WM_NEWLAYOUT_GROUP_ID" val="layout_30"/>
  <p:tag name="KSO_WM_NEWLAYOUT_ID" val="slide_a1b31093796dbebc"/>
  <p:tag name="KSO_WM_UNIT_PRESET_TEXT" val="单击此处添加标题"/>
</p:tagLst>
</file>

<file path=ppt/tags/tag13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fa91ef73-836e-4af2-a9a8-6fcb52f06605.jpg?Expires=1798531054\u0026AWSAccessKeyId=AKLT9NSy7kh8TIS1UzNqLRY2\u0026Signature=NimMpeCPsTMw%2Br40VIEdfqszwZs%3D&quot;,&quot;product_name&quot;:&quot;wps-wpp-pc&quot;,&quot;intention_code&quot;:&quot;wps_wpp_generate_doc_pay&quot;}*auto_qingqiu_3.0.4_prod*1766995039337_94e7dd_47f53ce6e673-slide-4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60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3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64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3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3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6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a1b31093796dbebc"/>
</p:tagLst>
</file>

<file path=ppt/tags/tag13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525743fad852d0209090c6f6addb042e591f356"/>
  <p:tag name="KSO_WM_NEWLAYOUT_GROUP_ID" val="layout_61"/>
  <p:tag name="KSO_WM_NEWLAYOUT_ID" val="slide_e0a8dc1c60121344"/>
  <p:tag name="KSO_WM_UNIT_PRESET_TEXT" val="单击此处添加标题"/>
</p:tagLst>
</file>

<file path=ppt/tags/tag1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e23da8810bc20c3e39964a9fe71c941bbb90c28"/>
  <p:tag name="KSO_WM_NEWLAYOUT_GROUP_ID" val="layout_10003"/>
  <p:tag name="KSO_WM_NEWLAYOUT_ID" val="slide_cb3a7f632b2930fe"/>
</p:tagLst>
</file>

<file path=ppt/tags/tag13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d6ff98f7-0318-40c7-982d-195040cdc73a.jpg?Expires=1798531053\u0026AWSAccessKeyId=AKLT9NSy7kh8TIS1UzNqLRY2\u0026Signature=Bb8ks0LnBDwUXjHp5PWYq5LHVNI%3D&quot;,&quot;product_name&quot;:&quot;wps-wpp-pc&quot;,&quot;intention_code&quot;:&quot;wps_wpp_generate_doc_pay&quot;}*auto_qingqiu_3.0.4_prod*1766995039337_94e7dd_47f53ce6e673-slide-42"/>
</p:tagLst>
</file>

<file path=ppt/tags/tag1371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3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374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e0a8dc1c60121344"/>
</p:tagLst>
</file>

<file path=ppt/tags/tag13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7da42db26d0834b1f6d01163207ad2562e1cfe4"/>
  <p:tag name="KSO_WM_NEWLAYOUT_GROUP_ID" val="layout_47"/>
  <p:tag name="KSO_WM_NEWLAYOUT_ID" val="slide_8d9c8e1c04266004"/>
  <p:tag name="KSO_WM_UNIT_PRESET_TEXT" val="单击此处添加标题"/>
</p:tagLst>
</file>

<file path=ppt/tags/tag13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77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78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379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3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3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8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383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384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3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87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388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</p:tagLst>
</file>

<file path=ppt/tags/tag1389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3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9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393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</p:tagLst>
</file>

<file path=ppt/tags/tag1394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3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3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3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398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8d9c8e1c04266004"/>
</p:tagLst>
</file>

<file path=ppt/tags/tag13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ee55d169be451afceba059cdaa766c84914870f"/>
  <p:tag name="KSO_WM_NEWLAYOUT_GROUP_ID" val="layout_31"/>
  <p:tag name="KSO_WM_NEWLAYOUT_ID" val="slide_d93b05b1f9cb24ce"/>
  <p:tag name="KSO_WM_UNIT_PRESET_TEXT" val="单击此处添加标题"/>
</p:tagLst>
</file>

<file path=ppt/tags/tag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0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4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ai-gateway-save.ks3-cn-beijing.ksyuncs.com/aigc-gateway-v2-prod/54050ff00328bffd2a30e64549bd54f5_0.jpeg?Expires=1767081457\u0026AWSAccessKeyId=AKLT9VJ0mcxR8yRlm6PIC9hY\u0026Signature=z0o0K9Ts5Fh4QWRX9pnMgWhXbvU%3D&quot;,&quot;product_name&quot;:&quot;wps-wpp-pc&quot;,&quot;intention_code&quot;:&quot;wps_wpp_generate_doc_pay&quot;}*auto_doubao_3.0.4_prod*1766995039337_94e7dd_47f53ce6e673-slide-45"/>
</p:tagLst>
</file>

<file path=ppt/tags/tag14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0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4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baf20107-048e-48e8-8a19-c3fe180e4400.jpg?Expires=1798531053\u0026AWSAccessKeyId=AKLT9NSy7kh8TIS1UzNqLRY2\u0026Signature=TwFkEe3gBS2lA7qo2%2FswRZzCdgI%3D&quot;,&quot;product_name&quot;:&quot;wps-wpp-pc&quot;,&quot;intention_code&quot;:&quot;wps_wpp_generate_doc_pay&quot;}*auto_qingqiu_3.0.4_prod*1766995039337_94e7dd_47f53ce6e673-slide-45"/>
</p:tagLst>
</file>

<file path=ppt/tags/tag14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0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4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649c37f0-cecb-43ad-9197-6565a98f82f7.jpg?Expires=1798531053\u0026AWSAccessKeyId=AKLT9NSy7kh8TIS1UzNqLRY2\u0026Signature=LHr9dOtuMud%2Fnb90qkCT%2FIJEAWk%3D&quot;,&quot;product_name&quot;:&quot;wps-wpp-pc&quot;,&quot;intention_code&quot;:&quot;wps_wpp_generate_doc_pay&quot;}*auto_qingqiu_3.0.4_prod*1766995039337_94e7dd_47f53ce6e673-slide-45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4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41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4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http://zh-ai-group.ks3-cn-beijing-internal.ksyun.com/image_generate/image_process/production/202512/0e0e139a-e38c-4fb2-bc37-0099423b1ce3.jpg?Expires=1798531053\u0026AWSAccessKeyId=AKLT9NSy7kh8TIS1UzNqLRY2\u0026Signature=Oue3zsoC37ylSUJd4lv8ZGWjUJY%3D&quot;,&quot;product_name&quot;:&quot;wps-wpp-pc&quot;,&quot;intention_code&quot;:&quot;wps_wpp_generate_doc_pay&quot;}*auto_qingqiu_3.0.4_prod*1766995039337_94e7dd_47f53ce6e673-slide-45"/>
</p:tagLst>
</file>

<file path=ppt/tags/tag14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4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416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d93b05b1f9cb24ce"/>
</p:tagLst>
</file>

<file path=ppt/tags/tag14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2711294cb71ad9978d9561eb7dfbdf5f4518fb5"/>
  <p:tag name="KSO_WM_NEWLAYOUT_GROUP_ID" val="layout_44"/>
  <p:tag name="KSO_WM_NEWLAYOUT_ID" val="slide_80dde8fa3f5bc2a5"/>
  <p:tag name="KSO_WM_UNIT_PRESET_TEXT" val="单击此处添加标题"/>
</p:tagLst>
</file>

<file path=ppt/tags/tag14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41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30bd57db-4ff1-47de-b6b9-467ac4bffbf5.jpg?Expires=1798531053\u0026AWSAccessKeyId=AKLT9NSy7kh8TIS1UzNqLRY2\u0026Signature=%2F%2BF20CcDLfXDkZC%2FmkDlVmgMRhU%3D&quot;,&quot;product_name&quot;:&quot;wps-wpp-pc&quot;,&quot;intention_code&quot;:&quot;wps_wpp_generate_doc_pay&quot;}*auto_qingqiu_3.0.4_prod*1766995039337_94e7dd_47f53ce6e673-slide-46"/>
</p:tagLst>
</file>

<file path=ppt/tags/tag14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2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4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5aa226b7-310b-4bf0-af44-b0b1dd168753.jpg?Expires=1798531053\u0026AWSAccessKeyId=AKLT9NSy7kh8TIS1UzNqLRY2\u0026Signature=sqJq%2BizcFRxqI0iQ2AGC6hVpbz4%3D&quot;,&quot;product_name&quot;:&quot;wps-wpp-pc&quot;,&quot;intention_code&quot;:&quot;wps_wpp_generate_doc_pay&quot;}*auto_qingqiu_3.0.4_prod*1766995039337_94e7dd_47f53ce6e673-slide-46"/>
</p:tagLst>
</file>

<file path=ppt/tags/tag14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2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4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96ac3bbd-fd0b-4336-b770-f399e5e1796b.jpg?Expires=1798531052\u0026AWSAccessKeyId=AKLT9NSy7kh8TIS1UzNqLRY2\u0026Signature=0la6EbmRKXdbnIDUxW2fOHLPE08%3D&quot;,&quot;product_name&quot;:&quot;wps-wpp-pc&quot;,&quot;intention_code&quot;:&quot;wps_wpp_generate_doc_pay&quot;}*auto_qingqiu_3.0.4_prod*1766995039337_94e7dd_47f53ce6e673-slide-46"/>
</p:tagLst>
</file>

<file path=ppt/tags/tag14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525743fad852d0209090c6f6addb042e591f356"/>
  <p:tag name="KSO_WM_NEWLAYOUT_GROUP_ID" val="layout_61"/>
  <p:tag name="KSO_WM_NEWLAYOUT_ID" val="slide_e0a8dc1c60121344"/>
</p:tagLst>
</file>

<file path=ppt/tags/tag14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43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4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http://zh-ai-group.ks3-cn-beijing-internal.ksyun.com/image_generate/image_process/production/202512/2448cc29-a66e-4e22-b64b-2bcffee5576a.jpg?Expires=1798531053\u0026AWSAccessKeyId=AKLT9NSy7kh8TIS1UzNqLRY2\u0026Signature=zLFEQ3QkfVQhT7kIsrgilbPbvQc%3D&quot;,&quot;product_name&quot;:&quot;wps-wpp-pc&quot;,&quot;intention_code&quot;:&quot;wps_wpp_generate_doc_pay&quot;}*auto_qingqiu_3.0.4_prod*1766995039337_94e7dd_47f53ce6e673-slide-46"/>
</p:tagLst>
</file>

<file path=ppt/tags/tag14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4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435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2452"/>
  <p:tag name="KSO_WM_TEMPLATE_SLIDE_ID" val="slide_80dde8fa3f5bc2a5"/>
</p:tagLst>
</file>

<file path=ppt/tags/tag14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1b46894d23929fabb1628fce0f366b217874e16"/>
  <p:tag name="KSO_WM_NEWLAYOUT_GROUP_ID" val="layout_33"/>
  <p:tag name="KSO_WM_NEWLAYOUT_ID" val="slide_1e17d5da61e95530"/>
  <p:tag name="KSO_WM_UNIT_PRESET_TEXT" val="单击此处添加标题"/>
</p:tagLst>
</file>

<file path=ppt/tags/tag14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4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b5d328eb-3d70-4204-a053-2c95d2d93512.jpg?Expires=1798531054\u0026AWSAccessKeyId=AKLT9NSy7kh8TIS1UzNqLRY2\u0026Signature=Nzh1jsHut0BmncWPC2dUDdoilxg%3D&quot;,&quot;product_name&quot;:&quot;wps-wpp-pc&quot;,&quot;intention_code&quot;:&quot;wps_wpp_generate_doc_pay&quot;}*auto_qingqiu_3.0.4_prod*1766995039337_94e7dd_47f53ce6e673-slide-47"/>
</p:tagLst>
</file>

<file path=ppt/tags/tag143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4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4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4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4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4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448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1e17d5da61e95530"/>
</p:tagLst>
</file>

<file path=ppt/tags/tag14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9cec2a70a7a970292f706bce24af99dc8dacb8e"/>
  <p:tag name="KSO_WM_NEWLAYOUT_GROUP_ID" val="layout_3"/>
  <p:tag name="KSO_WM_NEWLAYOUT_ID" val="slide_35706d261c590e5b"/>
  <p:tag name="KSO_WM_UNIT_PRESET_TEXT" val="单击此处添加标题"/>
</p:tagLst>
</file>

<file path=ppt/tags/tag145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1450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51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4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5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55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4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5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459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4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4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462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463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4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4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46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1467.xml><?xml version="1.0" encoding="utf-8"?>
<p:tagLst xmlns:p="http://schemas.openxmlformats.org/presentationml/2006/main">
  <p:tag name="KSO_WM_FIGMA_DECORATION_INDEX" val="11"/>
  <p:tag name="$PH_EXT" val="1"/>
  <p:tag name="KSO_WM_BEAUTIFY_FLAG" val="#fgm#"/>
  <p:tag name="KSO_WM_DIAGRAM_GROUP_CODE" val="1"/>
  <p:tag name="KSO_WM_FIGMA_FLAG" val="#fgm#"/>
  <p:tag name="KSO_WM_UNIT_INDEX" val="1_5_1"/>
  <p:tag name="KSO_WM_UNIT_TYPE" val="l_h_x"/>
</p:tagLst>
</file>

<file path=ppt/tags/tag14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4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470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  <p:tag name="KSO_WM_UNIT_PRESET_TEXT" val=" "/>
</p:tagLst>
</file>

<file path=ppt/tags/tag1471.xml><?xml version="1.0" encoding="utf-8"?>
<p:tagLst xmlns:p="http://schemas.openxmlformats.org/presentationml/2006/main">
  <p:tag name="KSO_WM_FIGMA_DECORATION_INDEX" val="12"/>
  <p:tag name="$PH_EXT" val="1"/>
  <p:tag name="KSO_WM_BEAUTIFY_FLAG" val="#fgm#"/>
  <p:tag name="KSO_WM_DIAGRAM_GROUP_CODE" val="1"/>
  <p:tag name="KSO_WM_FIGMA_FLAG" val="#fgm#"/>
  <p:tag name="KSO_WM_UNIT_INDEX" val="1_6_1"/>
  <p:tag name="KSO_WM_UNIT_TYPE" val="l_h_x"/>
</p:tagLst>
</file>

<file path=ppt/tags/tag14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14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1474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32452"/>
  <p:tag name="KSO_WM_TEMPLATE_SLIDE_ID" val="slide_35706d261c590e5b"/>
</p:tagLst>
</file>

<file path=ppt/tags/tag14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8ac87023d4438d1e7cc554750ae1ef192a13973"/>
  <p:tag name="KSO_WM_NEWLAYOUT_GROUP_ID" val="layout_49"/>
  <p:tag name="KSO_WM_NEWLAYOUT_ID" val="slide_f5e96d7e482d392e"/>
  <p:tag name="KSO_WM_UNIT_PRESET_TEXT" val="单击此处添加标题"/>
</p:tagLst>
</file>

<file path=ppt/tags/tag147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4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80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4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84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4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  <p:tag name="KSO_WM_UNIT_PRESET_TEXT" val="03"/>
</p:tagLst>
</file>

<file path=ppt/tags/tag14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4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488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4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  <p:tag name="KSO_WM_UNIT_PRESET_TEXT" val="04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4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492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14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2"/>
  <p:tag name="KSO_WM_UNIT_SUBTYPE" val="d"/>
  <p:tag name="KSO_WM_UNIT_TYPE" val="l_h_i"/>
  <p:tag name="KSO_WM_UNIT_PRESET_TEXT" val="05"/>
</p:tagLst>
</file>

<file path=ppt/tags/tag14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4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496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2452"/>
  <p:tag name="KSO_WM_TEMPLATE_SLIDE_ID" val="slide_f5e96d7e482d392e"/>
</p:tagLst>
</file>

<file path=ppt/tags/tag1497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ISCONTENTSTITLE" val="0"/>
  <p:tag name="KSO_WM_UNIT_PRESET_TEXT_INDEX" val="-1"/>
  <p:tag name="KSO_WM_UNIT_PRESET_TEXT_LEN" val="0"/>
</p:tagLst>
</file>

<file path=ppt/tags/tag1498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bf9c7777ec41379f56eb19d3b6da1391d15544d"/>
  <p:tag name="KSO_WM_NEWLAYOUT_ID" val="341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1499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47de9d0eaa58c516"/>
  <p:tag name="KSO_WM_TEMPLATE_INDEX" val="40490306"/>
  <p:tag name="KSO_WM_TEMPLATE_CATEGORY" val="custom"/>
  <p:tag name="KSO_WM_SLIDE_INDEX" val="5"/>
  <p:tag name="KSO_WM_SLIDE_ID" val="custom40490306_11"/>
  <p:tag name="KSO_WM_TEMPLATE_MASTER_TYPE" val="0"/>
  <p:tag name="KSO_WM_SLIDE_LAYOUT" val="a_b"/>
  <p:tag name="KSO_WM_SLIDE_LAYOUT_CNT" val="1_1"/>
  <p:tag name="KSO_WM_TEMPLATE_COLOR_TYPE" val="0"/>
  <p:tag name="KSO_WM_TAG_VERSION" val="3.0"/>
</p:tagLst>
</file>

<file path=ppt/tags/tag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b64eacc12ae41c336bbf606ffab99c991315cb5"/>
  <p:tag name="KSO_WM_NEWLAYOUT_GROUP_ID" val="layout_30"/>
  <p:tag name="KSO_WM_NEWLAYOUT_ID" val="slide_a1b31093796dbebc"/>
</p:tagLst>
</file>

<file path=ppt/tags/tag1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53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1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7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1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c1248d18d769fa54aa005d2aa87ab42fae0a869"/>
  <p:tag name="KSO_WM_NEWLAYOUT_GROUP_ID" val="layout_59"/>
  <p:tag name="KSO_WM_NEWLAYOUT_ID" val="slide_e34c289ae02001f1"/>
</p:tagLst>
</file>

<file path=ppt/tags/tag1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6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7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7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7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ffdbf219ea37842be980ed3d8babab45d702f4e"/>
  <p:tag name="KSO_WM_NEWLAYOUT_GROUP_ID" val="layout_10004"/>
  <p:tag name="KSO_WM_NEWLAYOUT_ID" val="slide_02924962ec68cbf0"/>
</p:tagLst>
</file>

<file path=ppt/tags/tag18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8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8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9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1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9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5_1"/>
  <p:tag name="KSO_WM_UNIT_TYPE" val="l_h_i"/>
</p:tagLst>
</file>

<file path=ppt/tags/tag1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1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19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6_1"/>
  <p:tag name="KSO_WM_UNIT_TYPE" val="l_h_i"/>
</p:tagLst>
</file>

<file path=ppt/tags/tag1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1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8e7b61b233211c34094a4bc35ba198e5e8fdaa0"/>
  <p:tag name="KSO_WM_NEWLAYOUT_GROUP_ID" val="layout_4"/>
  <p:tag name="KSO_WM_NEWLAYOUT_ID" val="slide_01904ccc3e6f5204"/>
</p:tagLst>
</file>

<file path=ppt/tags/tag2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0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0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2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1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2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2"/>
  <p:tag name="KSO_WM_UNIT_SUBTYPE" val="d"/>
  <p:tag name="KSO_WM_UNIT_TYPE" val="l_h_i"/>
</p:tagLst>
</file>

<file path=ppt/tags/tag2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f1dee1a410ca2aaab2ac4dc6c13a68e4b2142ac"/>
  <p:tag name="KSO_WM_NEWLAYOUT_GROUP_ID" val="layout_42"/>
  <p:tag name="KSO_WM_NEWLAYOUT_ID" val="slide_c7d50bbb58d6a923"/>
</p:tagLst>
</file>

<file path=ppt/tags/tag2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2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e876133ef54ccd684cdd16e3ea0c02697d7802f"/>
  <p:tag name="KSO_WM_NEWLAYOUT_GROUP_ID" val="layout_10007"/>
  <p:tag name="KSO_WM_NEWLAYOUT_ID" val="slide_2faf873680021aa9"/>
</p:tagLst>
</file>

<file path=ppt/tags/tag2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2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8fcf02b738225f56494ad58e183ed0df6ff8174"/>
  <p:tag name="KSO_WM_NEWLAYOUT_GROUP_ID" val="layout_7"/>
  <p:tag name="KSO_WM_NEWLAYOUT_ID" val="slide_5060b7308a3ea960"/>
</p:tagLst>
</file>

<file path=ppt/tags/tag2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3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2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4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4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2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5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2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2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6ec8c26935eaa6d2f5e751a0d2b55063b50b776"/>
  <p:tag name="KSO_WM_NEWLAYOUT_GROUP_ID" val="layout_35"/>
  <p:tag name="KSO_WM_NEWLAYOUT_ID" val="slide_eebcb85bcbb747d8"/>
</p:tagLst>
</file>

<file path=ppt/tags/tag2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2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2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2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</p:tagLst>
</file>

<file path=ppt/tags/tag2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2"/>
  <p:tag name="KSO_WM_UNIT_SUBTYPE" val="d"/>
  <p:tag name="KSO_WM_UNIT_TYPE" val="l_h_i"/>
</p:tagLst>
</file>

<file path=ppt/tags/tag2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2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696065eb782e49674e6503ae114a0f29b25fcd"/>
  <p:tag name="KSO_WM_NEWLAYOUT_GROUP_ID" val="layout_25"/>
  <p:tag name="KSO_WM_NEWLAYOUT_ID" val="slide_2ac9fa951f85647a"/>
</p:tagLst>
</file>

<file path=ppt/tags/tag2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7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9cec2a70a7a970292f706bce24af99dc8dacb8e"/>
  <p:tag name="KSO_WM_NEWLAYOUT_GROUP_ID" val="layout_3"/>
  <p:tag name="KSO_WM_NEWLAYOUT_ID" val="slide_35706d261c590e5b"/>
</p:tagLst>
</file>

<file path=ppt/tags/tag2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8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2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8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2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</p:tagLst>
</file>

<file path=ppt/tags/tag2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bd8e9ab8cb5a9ba846274bd1656f5590e2388e8"/>
  <p:tag name="KSO_WM_NEWLAYOUT_GROUP_ID" val="layout_24"/>
  <p:tag name="KSO_WM_NEWLAYOUT_ID" val="slide_cb7e80b1572e04a8"/>
</p:tagLst>
</file>

<file path=ppt/tags/tag2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9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9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0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0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3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3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7c045ef3bfa23373c87ee465ab187db62ebb404"/>
  <p:tag name="KSO_WM_NEWLAYOUT_GROUP_ID" val="layout_29"/>
  <p:tag name="KSO_WM_NEWLAYOUT_ID" val="slide_78d8a79a88e32812"/>
</p:tagLst>
</file>

<file path=ppt/tags/tag3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16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317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20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3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23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3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644522c83d09c6882249e1a2cec7ad1724ecd6b"/>
  <p:tag name="KSO_WM_NEWLAYOUT_GROUP_ID" val="layout_37"/>
  <p:tag name="KSO_WM_NEWLAYOUT_ID" val="slide_3e3ab5794a470d78"/>
</p:tagLst>
</file>

<file path=ppt/tags/tag3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3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3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3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3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3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4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3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</p:tagLst>
</file>

<file path=ppt/tags/tag3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43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3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</p:tagLst>
</file>

<file path=ppt/tags/tag3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19f7de219cf6b58c3c4fdd679855048e76bb291"/>
  <p:tag name="KSO_WM_NEWLAYOUT_GROUP_ID" val="layout_63"/>
  <p:tag name="KSO_WM_NEWLAYOUT_ID" val="slide_67390f5f63e2e432"/>
</p:tagLst>
</file>

<file path=ppt/tags/tag3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9b62bae20f5ff73233b1f678e6d379b6c91f069"/>
  <p:tag name="KSO_WM_NEWLAYOUT_GROUP_ID" val="layout_43"/>
  <p:tag name="KSO_WM_NEWLAYOUT_ID" val="slide_441cb290faf85698"/>
</p:tagLst>
</file>

<file path=ppt/tags/tag3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6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361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9d8422e061c497b6e473c1f182e4b6c24bd65c4"/>
  <p:tag name="KSO_WM_NEWLAYOUT_GROUP_ID" val="layout_38"/>
  <p:tag name="KSO_WM_NEWLAYOUT_ID" val="slide_982d06a69879109a"/>
</p:tagLst>
</file>

<file path=ppt/tags/tag36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7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e1a5880011a6ff91c7bf8d06cc769a2624368ed"/>
  <p:tag name="KSO_WM_NEWLAYOUT_GROUP_ID" val="layout_34"/>
  <p:tag name="KSO_WM_NEWLAYOUT_ID" val="slide_5aee67050536ed79"/>
</p:tagLst>
</file>

<file path=ppt/tags/tag38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3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052139f4ee1938b23fec8d5af36d526f652ba5b"/>
  <p:tag name="KSO_WM_NEWLAYOUT_GROUP_ID" val="layout_51"/>
  <p:tag name="KSO_WM_NEWLAYOUT_ID" val="slide_a6b9fe2be1237172"/>
</p:tagLst>
</file>

<file path=ppt/tags/tag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f891528da38c3143766c78d68d75573067e7c25"/>
  <p:tag name="KSO_WM_NEWLAYOUT_GROUP_ID" val="layout_53"/>
  <p:tag name="KSO_WM_NEWLAYOUT_ID" val="slide_a51f9d830a889bd4"/>
</p:tagLst>
</file>

<file path=ppt/tags/tag39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8ac87023d4438d1e7cc554750ae1ef192a13973"/>
  <p:tag name="KSO_WM_NEWLAYOUT_GROUP_ID" val="layout_49"/>
  <p:tag name="KSO_WM_NEWLAYOUT_ID" val="slide_f5e96d7e482d392e"/>
</p:tagLst>
</file>

<file path=ppt/tags/tag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0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0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4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4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4bf85f40928dd7611dd69edefafdad942c39aa9"/>
  <p:tag name="KSO_WM_NEWLAYOUT_GROUP_ID" val="layout_46"/>
  <p:tag name="KSO_WM_NEWLAYOUT_ID" val="slide_ffaa54596497a8ae"/>
</p:tagLst>
</file>

<file path=ppt/tags/tag4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1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1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2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4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2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4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4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354f82d17366f962a2211ecc6a4294c85b1e6e0"/>
  <p:tag name="KSO_WM_NEWLAYOUT_GROUP_ID" val="layout_10021"/>
  <p:tag name="KSO_WM_NEWLAYOUT_ID" val="slide_8b1ee636ad6a2981"/>
</p:tagLst>
</file>

<file path=ppt/tags/tag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3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3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3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4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4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4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75f4fc19b8c64dbcfdfbc3ffff5b4a8bfda858c"/>
  <p:tag name="KSO_WM_NEWLAYOUT_GROUP_ID" val="layout_60"/>
  <p:tag name="KSO_WM_NEWLAYOUT_ID" val="slide_c2683f29fead9073"/>
</p:tagLst>
</file>

<file path=ppt/tags/tag4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48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4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5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4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4aaf0cc9acc559dfa5f27a00ee55118213e70aa"/>
  <p:tag name="KSO_WM_NEWLAYOUT_GROUP_ID" val="layout_32"/>
  <p:tag name="KSO_WM_NEWLAYOUT_ID" val="slide_eb0792ac09727aff"/>
</p:tagLst>
</file>

<file path=ppt/tags/tag45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5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457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4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6.xml><?xml version="1.0" encoding="utf-8"?>
<p:tagLst xmlns:p="http://schemas.openxmlformats.org/presentationml/2006/main">
  <p:tag name="KSO_WM_FIGMA_DECORATION_INDEX" val="11"/>
  <p:tag name="$PH_EXT" val="1"/>
  <p:tag name="KSO_WM_BEAUTIFY_FLAG" val="#fgm#"/>
  <p:tag name="KSO_WM_DIAGRAM_GROUP_CODE" val="1"/>
  <p:tag name="KSO_WM_FIGMA_FLAG" val="#fgm#"/>
  <p:tag name="KSO_WM_UNIT_INDEX" val="1_5_1"/>
  <p:tag name="KSO_WM_UNIT_TYPE" val="l_h_x"/>
</p:tagLst>
</file>

<file path=ppt/tags/tag46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61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462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4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6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46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467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4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47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471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472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4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3e379e48249ec9e2d712c835051be1bb061e60b"/>
  <p:tag name="KSO_WM_NEWLAYOUT_GROUP_ID" val="layout_5"/>
  <p:tag name="KSO_WM_NEWLAYOUT_ID" val="slide_162031d2dd2d3940"/>
</p:tagLst>
</file>

<file path=ppt/tags/tag4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48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81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482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4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8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8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487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4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</p:tagLst>
</file>

<file path=ppt/tags/tag49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49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492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4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9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496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497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4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0.xml><?xml version="1.0" encoding="utf-8"?>
<p:tagLst xmlns:p="http://schemas.openxmlformats.org/presentationml/2006/main">
  <p:tag name="KSO_WM_FIGMA_DECORATION_INDEX" val="12"/>
  <p:tag name="$PH_EXT" val="1"/>
  <p:tag name="KSO_WM_BEAUTIFY_FLAG" val="#fgm#"/>
  <p:tag name="KSO_WM_DIAGRAM_GROUP_CODE" val="1"/>
  <p:tag name="KSO_WM_FIGMA_FLAG" val="#fgm#"/>
  <p:tag name="KSO_WM_UNIT_INDEX" val="1_6_1"/>
  <p:tag name="KSO_WM_UNIT_TYPE" val="l_h_x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34c0dcadc4dea777a26de77f7ba3171bf38ac2d"/>
  <p:tag name="KSO_WM_NEWLAYOUT_GROUP_ID" val="layout_28"/>
  <p:tag name="KSO_WM_NEWLAYOUT_ID" val="slide_2c2f482824847d6f"/>
</p:tagLst>
</file>

<file path=ppt/tags/tag5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0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0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5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5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667677d14d9e391187e065a952c36899a85109f"/>
  <p:tag name="KSO_WM_NEWLAYOUT_GROUP_ID" val="layout_56"/>
  <p:tag name="KSO_WM_NEWLAYOUT_ID" val="slide_cc402a8209630ebf"/>
</p:tagLst>
</file>

<file path=ppt/tags/tag5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1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19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5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22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23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5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2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527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5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0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531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5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3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535.xml><?xml version="1.0" encoding="utf-8"?>
<p:tagLst xmlns:p="http://schemas.openxmlformats.org/presentationml/2006/main">
  <p:tag name="KSO_WM_FIGMA_DECORATION_INDEX" val="11"/>
  <p:tag name="$PH_EXT" val="1"/>
  <p:tag name="KSO_WM_BEAUTIFY_FLAG" val="#fgm#"/>
  <p:tag name="KSO_WM_DIAGRAM_GROUP_CODE" val="1"/>
  <p:tag name="KSO_WM_FIGMA_FLAG" val="#fgm#"/>
  <p:tag name="KSO_WM_UNIT_INDEX" val="1_5_1"/>
  <p:tag name="KSO_WM_UNIT_TYPE" val="l_h_x"/>
</p:tagLst>
</file>

<file path=ppt/tags/tag5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5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f79668c58637d53c4b891769dae956c90be8a75"/>
  <p:tag name="KSO_WM_NEWLAYOUT_GROUP_ID" val="layout_40"/>
  <p:tag name="KSO_WM_NEWLAYOUT_ID" val="slide_8f227d6837189ee7"/>
</p:tagLst>
</file>

<file path=ppt/tags/tag5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4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4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5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6ef669b05d80dd04b85638c4b7c625681a01133"/>
  <p:tag name="KSO_WM_NEWLAYOUT_GROUP_ID" val="layout_6"/>
  <p:tag name="KSO_WM_NEWLAYOUT_ID" val="slide_5afdd17c03011f64"/>
</p:tagLst>
</file>

<file path=ppt/tags/tag5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5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5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1b46894d23929fabb1628fce0f366b217874e16"/>
  <p:tag name="KSO_WM_NEWLAYOUT_GROUP_ID" val="layout_33"/>
  <p:tag name="KSO_WM_NEWLAYOUT_ID" val="slide_1e17d5da61e95530"/>
</p:tagLst>
</file>

<file path=ppt/tags/tag560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5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af7f08ce4d7c46cb2b502e47789112f6dd7ab19"/>
  <p:tag name="KSO_WM_NEWLAYOUT_GROUP_ID" val="layout_33"/>
  <p:tag name="KSO_WM_NEWLAYOUT_ID" val="slide_3eea304f2be8590d"/>
</p:tagLst>
</file>

<file path=ppt/tags/tag5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70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5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f9e72edfbe427cd7399d16d2265f6d637d36130"/>
  <p:tag name="KSO_WM_NEWLAYOUT_GROUP_ID" val="layout_26"/>
  <p:tag name="KSO_WM_NEWLAYOUT_ID" val="slide_1782e10a2508866f"/>
</p:tagLst>
</file>

<file path=ppt/tags/tag57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8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5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1b7efd0c39317abc992ed2d2d389e3e8eed5355"/>
  <p:tag name="KSO_WM_NEWLAYOUT_GROUP_ID" val="layout_62"/>
  <p:tag name="KSO_WM_NEWLAYOUT_ID" val="slide_d449a0c07ff8e52c"/>
</p:tagLst>
</file>

<file path=ppt/tags/tag5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92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93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5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9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97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5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d541e21f69ee2ef1c9d8b33b0a7260aa9814a06"/>
  <p:tag name="KSO_WM_NEWLAYOUT_GROUP_ID" val="layout_10013"/>
  <p:tag name="KSO_WM_NEWLAYOUT_ID" val="slide_179815d3acbe59e8"/>
</p:tagLst>
</file>

<file path=ppt/tags/tag6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33d99245a73dc68d8cfc7fb930ec56f65600189"/>
  <p:tag name="KSO_WM_NEWLAYOUT_GROUP_ID" val="layout_44"/>
  <p:tag name="KSO_WM_NEWLAYOUT_ID" val="slide_de69d60d3d89adda"/>
</p:tagLst>
</file>

<file path=ppt/tags/tag6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61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1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2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6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6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4b7a1be47265bfbd348c3069c72c4eb6c398a8f"/>
  <p:tag name="KSO_WM_NEWLAYOUT_GROUP_ID" val="layout_7"/>
  <p:tag name="KSO_WM_NEWLAYOUT_ID" val="slide_209649bbdb144638"/>
</p:tagLst>
</file>

<file path=ppt/tags/tag6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6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3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6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a4c388428002f6180e473b58033bf9cc19214c"/>
  <p:tag name="KSO_WM_NEWLAYOUT_GROUP_ID" val="layout_30"/>
  <p:tag name="KSO_WM_NEWLAYOUT_ID" val="slide_73726483a1eec23c"/>
</p:tagLst>
</file>

<file path=ppt/tags/tag6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4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6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f5b40c483410cc73fbbd6ca3b540e37856bcdf"/>
  <p:tag name="KSO_WM_NEWLAYOUT_GROUP_ID" val="layout_4"/>
  <p:tag name="KSO_WM_NEWLAYOUT_ID" val="slide_499e52c389484d87"/>
</p:tagLst>
</file>

<file path=ppt/tags/tag6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64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6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5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794e9b864d712fb62c826d9e257f6ce9518e0e9"/>
  <p:tag name="KSO_WM_NEWLAYOUT_GROUP_ID" val="layout_2"/>
  <p:tag name="KSO_WM_NEWLAYOUT_ID" val="slide_d19e6d640707aedf"/>
</p:tagLst>
</file>

<file path=ppt/tags/tag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6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6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3840aa738610c2b267215f9f80e663d2e939d00"/>
  <p:tag name="KSO_WM_NEWLAYOUT_GROUP_ID" val="layout_10014"/>
  <p:tag name="KSO_WM_NEWLAYOUT_ID" val="slide_3378e5420af9a013"/>
</p:tagLst>
</file>

<file path=ppt/tags/tag6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7e2971b2c862adaea634a4a71c0b52871354586"/>
  <p:tag name="KSO_WM_NEWLAYOUT_GROUP_ID" val="layout_42"/>
  <p:tag name="KSO_WM_NEWLAYOUT_ID" val="slide_27fb81a98a2b7a11"/>
</p:tagLst>
</file>

<file path=ppt/tags/tag6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6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6d46ebef5860081e7ba9a3771b70698cd5acd02"/>
  <p:tag name="KSO_WM_NEWLAYOUT_GROUP_ID" val="layout_10007"/>
  <p:tag name="KSO_WM_NEWLAYOUT_ID" val="slide_71c10e811ce88d9d"/>
</p:tagLst>
</file>

<file path=ppt/tags/tag6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6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6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6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08083e3ce41fb5c26e3ce4f6e98688f81c5699bb"/>
  <p:tag name="KSO_WM_NEWLAYOUT_GROUP_ID" val="layout_1-5"/>
  <p:tag name="KSO_WM_NEWLAYOUT_ID" val="slide_f6eba500053b1ebb"/>
</p:tagLst>
</file>

<file path=ppt/tags/tag7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70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7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0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7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标题"/>
</p:tagLst>
</file>

<file path=ppt/tags/tag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9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2*a*1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2711294cb71ad9978d9561eb7dfbdf5f4518fb5"/>
  <p:tag name="KSO_WM_NEWLAYOUT_GROUP_ID" val="layout_44"/>
  <p:tag name="KSO_WM_NEWLAYOUT_ID" val="slide_80dde8fa3f5bc2a5"/>
</p:tagLst>
</file>

<file path=ppt/tags/tag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2*i*3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2*i*4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2*i*5"/>
  <p:tag name="KSO_WM_UNIT_LAYERLEVEL" val="1"/>
  <p:tag name="KSO_WM_TAG_VERSION" val="3.0"/>
  <p:tag name="KSO_WM_UNIT_ISNUMDGMTITLE" val="0"/>
  <p:tag name="KSO_WM_UNIT_NOCLEAR" val="0"/>
</p:tagLst>
</file>

<file path=ppt/tags/tag71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2*i*6"/>
  <p:tag name="KSO_WM_UNIT_LAYERLEVEL" val="1"/>
  <p:tag name="KSO_WM_TAG_VERSION" val="3.0"/>
  <p:tag name="KSO_WM_UNIT_ISNUMDGMTITLE" val="0"/>
  <p:tag name="KSO_WM_UNIT_NOCLEAR" val="0"/>
</p:tagLst>
</file>

<file path=ppt/tags/tag71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2*i*7"/>
  <p:tag name="KSO_WM_UNIT_LAYERLEVEL" val="1"/>
  <p:tag name="KSO_WM_TAG_VERSION" val="3.0"/>
  <p:tag name="KSO_WM_UNIT_ISNUMDGMTITLE" val="0"/>
  <p:tag name="KSO_WM_UNIT_NOCLEAR" val="0"/>
</p:tagLst>
</file>

<file path=ppt/tags/tag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72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2*i*8"/>
  <p:tag name="KSO_WM_UNIT_LAYERLEVEL" val="1"/>
  <p:tag name="KSO_WM_TAG_VERSION" val="3.0"/>
  <p:tag name="KSO_WM_UNIT_ISNUMDGMTITLE" val="0"/>
  <p:tag name="KSO_WM_UNIT_NOCLEAR" val="0"/>
</p:tagLst>
</file>

<file path=ppt/tags/tag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2*i*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2*i*10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2*i*11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2*i*12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3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72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3*f*2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727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3.0"/>
  <p:tag name="KSO_WM_BEAUTIFY_FLAG" val="#wm#"/>
  <p:tag name="KSO_WM_UNIT_CONTENT_GROUP_TYPE" val="titlestyle"/>
</p:tagLst>
</file>

<file path=ppt/tags/tag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_4*h_f*2_1"/>
  <p:tag name="KSO_WM_UNIT_LAYERLEVEL" val="1_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73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_4*h_a*2_1"/>
  <p:tag name="KSO_WM_UNIT_LAYERLEVEL" val="1_1"/>
  <p:tag name="KSO_WM_TAG_VERSION" val="3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73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_4*h_f*1_1"/>
  <p:tag name="KSO_WM_UNIT_LAYERLEVEL" val="1_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73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_4*h_a*1_1"/>
  <p:tag name="KSO_WM_UNIT_LAYERLEVEL" val="1_1"/>
  <p:tag name="KSO_WM_TAG_VERSION" val="3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735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3.0"/>
  <p:tag name="KSO_WM_BEAUTIFY_FLAG" val="#wm#"/>
  <p:tag name="KSO_WM_UNIT_CONTENT_GROUP_TYPE" val="titlestyle"/>
</p:tagLst>
</file>

<file path=ppt/tags/tag7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9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5*a*1"/>
  <p:tag name="KSO_WM_UNIT_LAYERLEVEL" val="1"/>
  <p:tag name="KSO_WM_TAG_VERSION" val="3.0"/>
  <p:tag name="KSO_WM_BEAUTIFY_FLAG" val="#wm#"/>
  <p:tag name="KSO_WM_UNIT_CONTENT_GROUP_TYPE" val="titlestyle"/>
</p:tagLst>
</file>

<file path=ppt/tags/tag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6*i*9"/>
  <p:tag name="KSO_WM_UNIT_LAYERLEVEL" val="1"/>
  <p:tag name="KSO_WM_TAG_VERSION" val="3.0"/>
  <p:tag name="KSO_WM_UNIT_ISNUMDGMTITLE" val="0"/>
  <p:tag name="KSO_WM_UNIT_NOCLEAR" val="0"/>
</p:tagLst>
</file>

<file path=ppt/tags/tag74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6*i*10"/>
  <p:tag name="KSO_WM_UNIT_LAYERLEVEL" val="1"/>
  <p:tag name="KSO_WM_TAG_VERSION" val="3.0"/>
  <p:tag name="KSO_WM_UNIT_ISNUMDGMTITLE" val="0"/>
  <p:tag name="KSO_WM_UNIT_NOCLEAR" val="0"/>
</p:tagLst>
</file>

<file path=ppt/tags/tag74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6*i*11"/>
  <p:tag name="KSO_WM_UNIT_LAYERLEVEL" val="1"/>
  <p:tag name="KSO_WM_TAG_VERSION" val="3.0"/>
  <p:tag name="KSO_WM_UNIT_ISNUMDGMTITLE" val="0"/>
  <p:tag name="KSO_WM_UNIT_NOCLEAR" val="0"/>
</p:tagLst>
</file>

<file path=ppt/tags/tag74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6*i*12"/>
  <p:tag name="KSO_WM_UNIT_LAYERLEVEL" val="1"/>
  <p:tag name="KSO_WM_TAG_VERSION" val="3.0"/>
  <p:tag name="KSO_WM_UNIT_ISNUMDGMTITLE" val="0"/>
  <p:tag name="KSO_WM_UNIT_NOCLEAR" val="0"/>
</p:tagLst>
</file>

<file path=ppt/tags/tag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6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7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选择预设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8*b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CONTENT_GROUP_TYPE" val="titlestyle"/>
</p:tagLst>
</file>

<file path=ppt/tags/tag759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8*a*1"/>
  <p:tag name="KSO_WM_UNIT_LAYERLEVEL" val="1"/>
  <p:tag name="KSO_WM_TAG_VERSION" val="3.0"/>
  <p:tag name="KSO_WM_BEAUTIFY_FLAG" val="#wm#"/>
  <p:tag name="KSO_WM_UNIT_CONTENT_GROUP_TYPE" val="titlestyle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6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1"/>
  <p:tag name="KSO_WM_UNIT_ID" val="_9*i*1"/>
  <p:tag name="KSO_WM_UNIT_LAYERLEVEL" val="1"/>
  <p:tag name="KSO_WM_TAG_VERSION" val="3.0"/>
  <p:tag name="KSO_WM_UNIT_ISNUMDGMTITLE" val="0"/>
  <p:tag name="KSO_WM_UNIT_NOCLEAR" val="0"/>
</p:tagLst>
</file>

<file path=ppt/tags/tag76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2"/>
  <p:tag name="KSO_WM_UNIT_ID" val="_9*i*2"/>
  <p:tag name="KSO_WM_UNIT_LAYERLEVEL" val="1"/>
  <p:tag name="KSO_WM_TAG_VERSION" val="3.0"/>
  <p:tag name="KSO_WM_UNIT_ISNUMDGMTITLE" val="0"/>
  <p:tag name="KSO_WM_UNIT_NOCLEAR" val="0"/>
</p:tagLst>
</file>

<file path=ppt/tags/tag76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3"/>
  <p:tag name="KSO_WM_UNIT_ID" val="_9*i*3"/>
  <p:tag name="KSO_WM_UNIT_LAYERLEVEL" val="1"/>
  <p:tag name="KSO_WM_TAG_VERSION" val="3.0"/>
  <p:tag name="KSO_WM_UNIT_ISNUMDGMTITLE" val="0"/>
  <p:tag name="KSO_WM_UNIT_NOCLEAR" val="0"/>
</p:tagLst>
</file>

<file path=ppt/tags/tag7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9*i*4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7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9*i*5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9*i*6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9*i*7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9*i*8"/>
  <p:tag name="KSO_WM_UNIT_LAYERLEVEL" val="1"/>
  <p:tag name="KSO_WM_TAG_VERSION" val="3.0"/>
  <p:tag name="KSO_WM_UNIT_ISNUMDGMTITLE" val="0"/>
  <p:tag name="KSO_WM_UNIT_NOCLEAR" val="0"/>
</p:tagLst>
</file>

<file path=ppt/tags/tag77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9*i*9"/>
  <p:tag name="KSO_WM_UNIT_LAYERLEVEL" val="1"/>
  <p:tag name="KSO_WM_TAG_VERSION" val="3.0"/>
  <p:tag name="KSO_WM_UNIT_ISNUMDGMTITLE" val="0"/>
  <p:tag name="KSO_WM_UNIT_NOCLEAR" val="0"/>
</p:tagLst>
</file>

<file path=ppt/tags/tag7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9*i*10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9*i*11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9*i*12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8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779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3c8a664f8c0386464c8e9304663845218aec9f0"/>
  <p:tag name="KSO_WM_NEWLAYOUT_ID" val="329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78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7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0*i*5"/>
  <p:tag name="KSO_WM_UNIT_LAYERLEVEL" val="1"/>
  <p:tag name="KSO_WM_TAG_VERSION" val="3.0"/>
  <p:tag name="KSO_WM_UNIT_ISNUMDGMTITLE" val="0"/>
  <p:tag name="KSO_WM_UNIT_NOCLEAR" val="0"/>
</p:tagLst>
</file>

<file path=ppt/tags/tag78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0*i*6"/>
  <p:tag name="KSO_WM_UNIT_LAYERLEVEL" val="1"/>
  <p:tag name="KSO_WM_TAG_VERSION" val="3.0"/>
  <p:tag name="KSO_WM_UNIT_ISNUMDGMTITLE" val="0"/>
  <p:tag name="KSO_WM_UNIT_NOCLEAR" val="0"/>
</p:tagLst>
</file>

<file path=ppt/tags/tag78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0*i*7"/>
  <p:tag name="KSO_WM_UNIT_LAYERLEVEL" val="1"/>
  <p:tag name="KSO_WM_TAG_VERSION" val="3.0"/>
  <p:tag name="KSO_WM_UNIT_ISNUMDGMTITLE" val="0"/>
  <p:tag name="KSO_WM_UNIT_NOCLEAR" val="0"/>
</p:tagLst>
</file>

<file path=ppt/tags/tag78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0*i*8"/>
  <p:tag name="KSO_WM_UNIT_LAYERLEVEL" val="1"/>
  <p:tag name="KSO_WM_TAG_VERSION" val="3.0"/>
  <p:tag name="KSO_WM_UNIT_ISNUMDGMTITLE" val="0"/>
  <p:tag name="KSO_WM_UNIT_NOCLEAR" val="0"/>
</p:tagLst>
</file>

<file path=ppt/tags/tag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0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2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793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9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5"/>
  <p:tag name="KSO_WM_UNIT_LAYERLEVEL" val="1"/>
  <p:tag name="KSO_WM_TAG_VERSION" val="3.0"/>
  <p:tag name="KSO_WM_UNIT_TYPE" val="i"/>
  <p:tag name="KSO_WM_UNIT_INDEX" val="5"/>
  <p:tag name="KSO_WM_UNIT_ISNUMDGMTITLE" val="0"/>
  <p:tag name="KSO_WM_UNIT_NOCLEAR" val="0"/>
</p:tagLst>
</file>

<file path=ppt/tags/tag79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6"/>
  <p:tag name="KSO_WM_UNIT_LAYERLEVEL" val="1"/>
  <p:tag name="KSO_WM_TAG_VERSION" val="3.0"/>
  <p:tag name="KSO_WM_UNIT_TYPE" val="i"/>
  <p:tag name="KSO_WM_UNIT_INDEX" val="6"/>
  <p:tag name="KSO_WM_UNIT_ISNUMDGMTITLE" val="0"/>
  <p:tag name="KSO_WM_UNIT_NOCLEAR" val="0"/>
</p:tagLst>
</file>

<file path=ppt/tags/tag79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7"/>
  <p:tag name="KSO_WM_UNIT_LAYERLEVEL" val="1"/>
  <p:tag name="KSO_WM_TAG_VERSION" val="3.0"/>
  <p:tag name="KSO_WM_UNIT_TYPE" val="i"/>
  <p:tag name="KSO_WM_UNIT_INDEX" val="7"/>
  <p:tag name="KSO_WM_UNIT_ISNUMDGMTITLE" val="0"/>
  <p:tag name="KSO_WM_UNIT_NOCLEAR" val="0"/>
</p:tagLst>
</file>

<file path=ppt/tags/tag7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5"/>
  <p:tag name="KSO_WM_UNIT_LAYERLEVEL" val="1"/>
  <p:tag name="KSO_WM_TAG_VERSION" val="3.0"/>
  <p:tag name="KSO_WM_BEAUTIFY_FLAG" val="#wm#"/>
  <p:tag name="KSO_WM_UNIT_TYPE" val="i"/>
  <p:tag name="KSO_WM_UNIT_INDEX" val="15"/>
  <p:tag name="KSO_WM_UNIT_ISNUMDGMTITLE" val="0"/>
  <p:tag name="KSO_WM_UNIT_NOCLEAR" val="0"/>
</p:tagLst>
</file>

<file path=ppt/tags/tag7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0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1*i*9"/>
  <p:tag name="KSO_WM_UNIT_LAYERLEVEL" val="1"/>
  <p:tag name="KSO_WM_TAG_VERSION" val="3.0"/>
  <p:tag name="KSO_WM_UNIT_ISNUMDGMTITLE" val="0"/>
  <p:tag name="KSO_WM_UNIT_NOCLEAR" val="0"/>
</p:tagLst>
</file>

<file path=ppt/tags/tag80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_11*i*10"/>
  <p:tag name="KSO_WM_UNIT_LAYERLEVEL" val="1"/>
  <p:tag name="KSO_WM_TAG_VERSION" val="3.0"/>
  <p:tag name="KSO_WM_UNIT_ISNUMDGMTITLE" val="0"/>
  <p:tag name="KSO_WM_UNIT_NOCLEAR" val="0"/>
</p:tagLst>
</file>

<file path=ppt/tags/tag80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_11*i*11"/>
  <p:tag name="KSO_WM_UNIT_LAYERLEVEL" val="1"/>
  <p:tag name="KSO_WM_TAG_VERSION" val="3.0"/>
  <p:tag name="KSO_WM_UNIT_ISNUMDGMTITLE" val="0"/>
  <p:tag name="KSO_WM_UNIT_NOCLEAR" val="0"/>
</p:tagLst>
</file>

<file path=ppt/tags/tag80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_11*i*12"/>
  <p:tag name="KSO_WM_UNIT_LAYERLEVEL" val="1"/>
  <p:tag name="KSO_WM_TAG_VERSION" val="3.0"/>
  <p:tag name="KSO_WM_UNIT_ISNUMDGMTITLE" val="0"/>
  <p:tag name="KSO_WM_UNIT_NOCLEAR" val="0"/>
</p:tagLst>
</file>

<file path=ppt/tags/tag8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9"/>
  <p:tag name="KSO_WM_UNIT_ID" val="_11*i*29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09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8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810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bf9c7777ec41379f56eb19d3b6da1391d15544d"/>
  <p:tag name="KSO_WM_NEWLAYOUT_ID" val="341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8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8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a348f071b4e479c98b4525dd1887bcc7f890a4c3"/>
  <p:tag name="KSO_WM_NEWLAYOUT_ID" val="1"/>
</p:tagLst>
</file>

<file path=ppt/tags/tag8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81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8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82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8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82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8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82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8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28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91"/>
  <p:tag name="KSO_WM_TEMPLATE_CATEGORY" val="custom"/>
</p:tagLst>
</file>

<file path=ppt/tags/tag829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91"/>
  <p:tag name="KSO_WM_TEMPLATE_CATEGORY" val="custom"/>
</p:tagLst>
</file>

<file path=ppt/tags/tag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30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91"/>
  <p:tag name="KSO_WM_TEMPLATE_CATEGORY" val="custom"/>
</p:tagLst>
</file>

<file path=ppt/tags/tag8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8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fd1c5c7126db2b36d57e9c0997f4ea625557850d"/>
  <p:tag name="KSO_WM_NEWLAYOUT_GROUP_ID" val="layout_1-5"/>
  <p:tag name="KSO_WM_NEWLAYOUT_ID" val="slide_ba60fb0293b23fda"/>
</p:tagLst>
</file>

<file path=ppt/tags/tag8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834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8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83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8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84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8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84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8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</p:tagLst>
</file>

<file path=ppt/tags/tag84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5_2"/>
  <p:tag name="KSO_WM_UNIT_TYPE" val="l_h_i"/>
</p:tagLst>
</file>

<file path=ppt/tags/tag8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8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SUBTYPE" val="d"/>
  <p:tag name="KSO_WM_UNIT_TYPE" val="l_h_i"/>
</p:tagLst>
</file>

<file path=ppt/tags/tag84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6_2"/>
  <p:tag name="KSO_WM_UNIT_TYPE" val="l_h_i"/>
</p:tagLst>
</file>

<file path=ppt/tags/tag8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8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851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32"/>
  <p:tag name="KSO_WM_TEMPLATE_CATEGORY" val="custom"/>
</p:tagLst>
</file>

<file path=ppt/tags/tag852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32"/>
  <p:tag name="KSO_WM_TEMPLATE_CATEGORY" val="custom"/>
</p:tagLst>
</file>

<file path=ppt/tags/tag85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32"/>
  <p:tag name="KSO_WM_TEMPLATE_CATEGORY" val="custom"/>
</p:tagLst>
</file>

<file path=ppt/tags/tag8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8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c52249c84961d8a147b2f2bf3f7f7c4d89772ad7"/>
  <p:tag name="KSO_WM_NEWLAYOUT_GROUP_ID" val="layout_1-5"/>
  <p:tag name="KSO_WM_NEWLAYOUT_ID" val="slide_61223ae7a7f7aefc"/>
</p:tagLst>
</file>

<file path=ppt/tags/tag8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85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8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86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8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86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8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86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8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564"/>
  <p:tag name="KSO_WM_UNIT_ISNUMDGMTITLE" val="0"/>
  <p:tag name="KSO_WM_UNIT_TEXT_LAYER_COUNT" val="1"/>
  <p:tag name="KSO_WM_TEMPLATE_CATEGORY" val="custom"/>
  <p:tag name="KSO_WM_TEMPLATE_INDEX" val="40490306"/>
</p:tagLst>
</file>

<file path=ppt/tags/tag8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40490306"/>
</p:tagLst>
</file>

<file path=ppt/tags/tag87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0*i*1"/>
  <p:tag name="KSO_WM_UNIT_LAYERLEVEL" val="1"/>
  <p:tag name="KSO_WM_TAG_VERSION" val="3.0"/>
  <p:tag name="KSO_WM_UNIT_ISNUMDGMTITLE" val="0"/>
  <p:tag name="KSO_WM_UNIT_NOCLEAR" val="0"/>
</p:tagLst>
</file>

<file path=ppt/tags/tag87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0*i*2"/>
  <p:tag name="KSO_WM_UNIT_LAYERLEVEL" val="1"/>
  <p:tag name="KSO_WM_TAG_VERSION" val="3.0"/>
  <p:tag name="KSO_WM_UNIT_ISNUMDGMTITLE" val="0"/>
  <p:tag name="KSO_WM_UNIT_NOCLEAR" val="0"/>
</p:tagLst>
</file>

<file path=ppt/tags/tag87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0*i*3"/>
  <p:tag name="KSO_WM_UNIT_LAYERLEVEL" val="1"/>
  <p:tag name="KSO_WM_TAG_VERSION" val="3.0"/>
  <p:tag name="KSO_WM_UNIT_ISNUMDGMTITLE" val="0"/>
  <p:tag name="KSO_WM_UNIT_NOCLEAR" val="0"/>
</p:tagLst>
</file>

<file path=ppt/tags/tag87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0*i*4"/>
  <p:tag name="KSO_WM_UNIT_LAYERLEVEL" val="1"/>
  <p:tag name="KSO_WM_TAG_VERSION" val="3.0"/>
  <p:tag name="KSO_WM_UNIT_ISNUMDGMTITLE" val="0"/>
  <p:tag name="KSO_WM_UNIT_NOCLEAR" val="0"/>
</p:tagLst>
</file>

<file path=ppt/tags/tag8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0*i*5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0*i*6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0*i*7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8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0*i*8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81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7d1b418b74e2b859"/>
  <p:tag name="KSO_WM_TEMPLATE_THUMBS_INDEX" val="1、11"/>
  <p:tag name="KSO_WM_TEMPLATE_INDEX" val="40490306"/>
  <p:tag name="KSO_WM_TEMPLATE_CATEGORY" val="custom"/>
  <p:tag name="KSO_WM_TEMPLATE_MASTER_TYPE" val="0"/>
  <p:tag name="KSO_WM_TEMPLATE_COLOR_TYPE" val="0"/>
  <p:tag name="KSO_WM_TAG_VERSION" val="3.0"/>
</p:tagLst>
</file>

<file path=ppt/tags/tag882.xml><?xml version="1.0" encoding="utf-8"?>
<p:tagLst xmlns:p="http://schemas.openxmlformats.org/presentationml/2006/main">
  <p:tag name="KSO_WM_AITEMPLATE_STYLE_ID" val="69796632452"/>
</p:tagLst>
</file>

<file path=ppt/tags/tag883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3c8a664f8c0386464c8e9304663845218aec9f0"/>
  <p:tag name="KSO_WM_NEWLAYOUT_ID" val="329"/>
  <p:tag name="KSO_WM_UNIT_PRESET_TEXT" val="单击此处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884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7d1b418b74e2b859"/>
  <p:tag name="KSO_WM_TEMPLATE_THUMBS_INDEX" val="1、11"/>
  <p:tag name="KSO_WM_TEMPLATE_INDEX" val="40490306"/>
  <p:tag name="KSO_WM_TEMPLATE_CATEGORY" val="custom"/>
  <p:tag name="KSO_WM_SLIDE_INDEX" val="1"/>
  <p:tag name="KSO_WM_SLIDE_ID" val="custom40490306_1"/>
  <p:tag name="KSO_WM_TEMPLATE_MASTER_TYPE" val="0"/>
  <p:tag name="KSO_WM_SLIDE_LAYOUT" val="a_f"/>
  <p:tag name="KSO_WM_SLIDE_LAYOUT_CNT" val="1_2"/>
  <p:tag name="KSO_WM_TEMPLATE_COLOR_TYPE" val="0"/>
  <p:tag name="KSO_WM_TAG_VERSION" val="3.0"/>
</p:tagLst>
</file>

<file path=ppt/tags/tag88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编辑母版文本样式&#10;第二级&#10;第三级&#10;第四级&#10;第五级"/>
  <p:tag name="KSO_WM_UNIT_ISNUMDGMTITLE" val="0"/>
  <p:tag name="KSO_WM_UNIT_TEXT_LAYER_COUNT" val="1"/>
</p:tagLst>
</file>

<file path=ppt/tags/tag8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  <p:tag name="KSO_WM_UNIT_CONTENT_GROUP_TYPE" val="titlestyle"/>
  <p:tag name="KSO_WM_UNIT_PRESET_TEXT" val="单击此处添加标题"/>
</p:tagLst>
</file>

<file path=ppt/tags/tag887.xml><?xml version="1.0" encoding="utf-8"?>
<p:tagLst xmlns:p="http://schemas.openxmlformats.org/presentationml/2006/main">
  <p:tag name="KSO_WM_BEAUTIFY_FLAG" val="#wm#"/>
  <p:tag name="KSO_WM_TEMPLATE_CATEGORY" val="custom"/>
  <p:tag name="KSO_WM_TEMPLATE_INDEX" val="40490306"/>
</p:tagLst>
</file>

<file path=ppt/tags/tag8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6d46ebef5860081e7ba9a3771b70698cd5acd02"/>
  <p:tag name="KSO_WM_NEWLAYOUT_GROUP_ID" val="layout_10007"/>
  <p:tag name="KSO_WM_NEWLAYOUT_ID" val="slide_71c10e811ce88d9d"/>
  <p:tag name="KSO_WM_UNIT_PRESET_TEXT" val="单击此处添加标题"/>
</p:tagLst>
</file>

<file path=ppt/tags/tag8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8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8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</p:tagLst>
</file>

<file path=ppt/tags/tag8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899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2452"/>
  <p:tag name="KSO_WM_TEMPLATE_SLIDE_ID" val="slide_71c10e811ce88d9d"/>
</p:tagLst>
</file>

<file path=ppt/tags/tag9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00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901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9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903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9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3840aa738610c2b267215f9f80e663d2e939d00"/>
  <p:tag name="KSO_WM_NEWLAYOUT_GROUP_ID" val="layout_10014"/>
  <p:tag name="KSO_WM_NEWLAYOUT_ID" val="slide_3378e5420af9a013"/>
  <p:tag name="KSO_WM_UNIT_PRESET_TEXT" val="单击此处添加标题"/>
</p:tagLst>
</file>

<file path=ppt/tags/tag9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7f4e29a0-395f-4a5f-9b53-5dc600c3b3b2.jpg?Expires=1798531045\u0026AWSAccessKeyId=AKLT9NSy7kh8TIS1UzNqLRY2\u0026Signature=eUIg1jlu9OTTS9%2FCMrpDy18PYWQ%3D&quot;,&quot;product_name&quot;:&quot;wps-wpp-pc&quot;,&quot;intention_code&quot;:&quot;wps_wpp_generate_doc_pay&quot;}*auto_qingqiu_3.0.4_prod*1766995039337_94e7dd_47f53ce6e673-slide-5"/>
</p:tagLst>
</file>

<file path=ppt/tags/tag9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08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3378e5420af9a013"/>
</p:tagLst>
</file>

<file path=ppt/tags/tag9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794e9b864d712fb62c826d9e257f6ce9518e0e9"/>
  <p:tag name="KSO_WM_NEWLAYOUT_GROUP_ID" val="layout_2"/>
  <p:tag name="KSO_WM_NEWLAYOUT_ID" val="slide_d19e6d640707aedf"/>
  <p:tag name="KSO_WM_UNIT_PRESET_TEXT" val="单击此处添加标题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2a49b310-09c8-4e9e-9344-97f82c62046b.jpg?Expires=1798531047\u0026AWSAccessKeyId=AKLT9NSy7kh8TIS1UzNqLRY2\u0026Signature=qIfgtobBXdmDhLBohUYXF9iJ%2Fxo%3D&quot;,&quot;product_name&quot;:&quot;wps-wpp-pc&quot;,&quot;intention_code&quot;:&quot;wps_wpp_generate_doc_pay&quot;}*auto_qingqiu_3.0.4_prod*1766995039337_94e7dd_47f53ce6e673-slide-6"/>
</p:tagLst>
</file>

<file path=ppt/tags/tag9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1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0429e96e-f365-4aac-b85e-1b43b47f4acf.jpg?Expires=1798531046\u0026AWSAccessKeyId=AKLT9NSy7kh8TIS1UzNqLRY2\u0026Signature=t03WwKPceRl7Rr4ZK4Ygiiwk%2BQw%3D&quot;,&quot;product_name&quot;:&quot;wps-wpp-pc&quot;,&quot;intention_code&quot;:&quot;wps_wpp_generate_doc_pay&quot;}*auto_qingqiu_3.0.4_prod*1766995039337_94e7dd_47f53ce6e673-slide-6"/>
</p:tagLst>
</file>

<file path=ppt/tags/tag9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1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d19e6d640707aedf"/>
</p:tagLst>
</file>

<file path=ppt/tags/tag9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f5b40c483410cc73fbbd6ca3b540e37856bcdf"/>
  <p:tag name="KSO_WM_NEWLAYOUT_GROUP_ID" val="layout_4"/>
  <p:tag name="KSO_WM_NEWLAYOUT_ID" val="slide_499e52c389484d87"/>
  <p:tag name="KSO_WM_UNIT_PRESET_TEXT" val="单击此处添加标题"/>
</p:tagLst>
</file>

<file path=ppt/tags/tag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ee55d169be451afceba059cdaa766c84914870f"/>
  <p:tag name="KSO_WM_NEWLAYOUT_GROUP_ID" val="layout_31"/>
  <p:tag name="KSO_WM_NEWLAYOUT_ID" val="slide_d93b05b1f9cb24ce"/>
</p:tagLst>
</file>

<file path=ppt/tags/tag9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92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5cbf67f5-a87c-43c3-97c1-b6e0bd4a8307.jpg?Expires=1798531046\u0026AWSAccessKeyId=AKLT9NSy7kh8TIS1UzNqLRY2\u0026Signature=Bh4EAo6Y8Db4i7vBZ2pqFQfIv%2Bg%3D&quot;,&quot;product_name&quot;:&quot;wps-wpp-pc&quot;,&quot;intention_code&quot;:&quot;wps_wpp_generate_doc_pay&quot;}*auto_qingqiu_3.0.4_prod*1766995039337_94e7dd_47f53ce6e673-slide-7"/>
</p:tagLst>
</file>

<file path=ppt/tags/tag9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2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v3/202512/3e57aa60-7dff-4877-8520-14de1088c676.jpg?Expires=1798531046\u0026AWSAccessKeyId=AKLT9NSy7kh8TIS1UzNqLRY2\u0026Signature=QDn75UtUcYA1EHRagV373C%2B77Jg%3D&quot;,&quot;product_name&quot;:&quot;wps-wpp-pc&quot;,&quot;intention_code&quot;:&quot;wps_wpp_generate_doc_pay&quot;}*auto_qingqiu_3.0.4_prod*1766995039337_94e7dd_47f53ce6e673-slide-7"/>
</p:tagLst>
</file>

<file path=ppt/tags/tag9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2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499e52c389484d87"/>
</p:tagLst>
</file>

<file path=ppt/tags/tag9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9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a4c388428002f6180e473b58033bf9cc19214c"/>
  <p:tag name="KSO_WM_NEWLAYOUT_GROUP_ID" val="layout_30"/>
  <p:tag name="KSO_WM_NEWLAYOUT_ID" val="slide_73726483a1eec23c"/>
  <p:tag name="KSO_WM_UNIT_PRESET_TEXT" val="单击此处添加标题"/>
</p:tagLst>
</file>

<file path=ppt/tags/tag9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21a0b06f-529b-46d7-af0f-7a591f238b00.jpg?Expires=1798531047\u0026AWSAccessKeyId=AKLT9NSy7kh8TIS1UzNqLRY2\u0026Signature=Vbb23LYyCVJ1MubuQgnPt1EzmW0%3D&quot;,&quot;product_name&quot;:&quot;wps-wpp-pc&quot;,&quot;intention_code&quot;:&quot;wps_wpp_generate_doc_pay&quot;}*auto_qingqiu_3.0.4_prod*1766995039337_94e7dd_47f53ce6e673-slide-8"/>
</p:tagLst>
</file>

<file path=ppt/tags/tag93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935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73726483a1eec23c"/>
</p:tagLst>
</file>

<file path=ppt/tags/tag9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4b7a1be47265bfbd348c3069c72c4eb6c398a8f"/>
  <p:tag name="KSO_WM_NEWLAYOUT_GROUP_ID" val="layout_7"/>
  <p:tag name="KSO_WM_NEWLAYOUT_ID" val="slide_209649bbdb144638"/>
  <p:tag name="KSO_WM_UNIT_PRESET_TEXT" val="单击此处添加标题"/>
</p:tagLst>
</file>

<file path=ppt/tags/tag9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9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88de07ff-43c7-47b4-a005-cdfba6f2271b.jpg?Expires=1798531047\u0026AWSAccessKeyId=AKLT9NSy7kh8TIS1UzNqLRY2\u0026Signature=IiMMEpn664LFqVJfoK5lBNgBBBo%3D&quot;,&quot;product_name&quot;:&quot;wps-wpp-pc&quot;,&quot;intention_code&quot;:&quot;wps_wpp_generate_doc_pay&quot;}*auto_qingqiu_3.0.4_prod*1766995039337_94e7dd_47f53ce6e673-slide-9"/>
</p:tagLst>
</file>

<file path=ppt/tags/tag93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9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4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209649bbdb144638"/>
</p:tagLst>
</file>

<file path=ppt/tags/tag9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33d99245a73dc68d8cfc7fb930ec56f65600189"/>
  <p:tag name="KSO_WM_NEWLAYOUT_GROUP_ID" val="layout_44"/>
  <p:tag name="KSO_WM_NEWLAYOUT_ID" val="slide_de69d60d3d89adda"/>
  <p:tag name="KSO_WM_UNIT_PRESET_TEXT" val="单击此处添加标题"/>
</p:tagLst>
</file>

<file path=ppt/tags/tag9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94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2643c51a-25da-4114-85fe-a5e2c6468fa8.jpg?Expires=1798531046\u0026AWSAccessKeyId=AKLT9NSy7kh8TIS1UzNqLRY2\u0026Signature=rwrac3qsqgN8EJupE1BRZiyhRhU%3D&quot;,&quot;product_name&quot;:&quot;wps-wpp-pc&quot;,&quot;intention_code&quot;:&quot;wps_wpp_generate_doc_pay&quot;}*auto_qingqiu_3.0.4_prod*1766995039337_94e7dd_47f53ce6e673-slide-10"/>
</p:tagLst>
</file>

<file path=ppt/tags/tag9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5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9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a3e6f8e5-b3e9-4fec-b76d-8c1fc2feaf72.jpg?Expires=1798531046\u0026AWSAccessKeyId=AKLT9NSy7kh8TIS1UzNqLRY2\u0026Signature=MsEHGCh1vOWfukRYhF1yPpRcndE%3D&quot;,&quot;product_name&quot;:&quot;wps-wpp-pc&quot;,&quot;intention_code&quot;:&quot;wps_wpp_generate_doc_pay&quot;}*auto_qingqiu_3.0.4_prod*1766995039337_94e7dd_47f53ce6e673-slide-10"/>
</p:tagLst>
</file>

<file path=ppt/tags/tag9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5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9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2/ee6d84b9-b99c-4df1-93bb-e3a2ba9b847f.jpg?Expires=1798531046\u0026AWSAccessKeyId=AKLT9NSy7kh8TIS1UzNqLRY2\u0026Signature=lwPrrmVcfrGe2omT4OdGZOB%2BY%2Bw%3D&quot;,&quot;product_name&quot;:&quot;wps-wpp-pc&quot;,&quot;intention_code&quot;:&quot;wps_wpp_generate_doc_pay&quot;}*auto_qingqiu_3.0.4_prod*1766995039337_94e7dd_47f53ce6e673-slide-10"/>
</p:tagLst>
</file>

<file path=ppt/tags/tag9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9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59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2452"/>
  <p:tag name="KSO_WM_TEMPLATE_SLIDE_ID" val="slide_de69d60d3d89adda"/>
</p:tagLst>
</file>

<file path=ppt/tags/tag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9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d541e21f69ee2ef1c9d8b33b0a7260aa9814a06"/>
  <p:tag name="KSO_WM_NEWLAYOUT_GROUP_ID" val="layout_10013"/>
  <p:tag name="KSO_WM_NEWLAYOUT_ID" val="slide_179815d3acbe59e8"/>
  <p:tag name="KSO_WM_UNIT_PRESET_TEXT" val="单击此处添加标题"/>
</p:tagLst>
</file>

<file path=ppt/tags/tag9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b62eaab2-df0f-48ca-b761-f5dd6f99c6d4.jpg?Expires=1798531046\u0026AWSAccessKeyId=AKLT9NSy7kh8TIS1UzNqLRY2\u0026Signature=kC3bqrRA5W5CzhKnZSEjM3BQA7M%3D&quot;,&quot;product_name&quot;:&quot;wps-wpp-pc&quot;,&quot;intention_code&quot;:&quot;wps_wpp_generate_doc_pay&quot;}*auto_qingqiu_3.0.4_prod*1766995039337_94e7dd_47f53ce6e673-slide-11"/>
</p:tagLst>
</file>

<file path=ppt/tags/tag9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964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2452"/>
  <p:tag name="KSO_WM_TEMPLATE_SLIDE_ID" val="slide_179815d3acbe59e8"/>
</p:tagLst>
</file>

<file path=ppt/tags/tag9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1b7efd0c39317abc992ed2d2d389e3e8eed5355"/>
  <p:tag name="KSO_WM_NEWLAYOUT_GROUP_ID" val="layout_62"/>
  <p:tag name="KSO_WM_NEWLAYOUT_ID" val="slide_d449a0c07ff8e52c"/>
  <p:tag name="KSO_WM_UNIT_PRESET_TEXT" val="单击此处添加标题"/>
</p:tagLst>
</file>

<file path=ppt/tags/tag9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bc9a6606-2909-4a93-8a5c-6e6407b2c129.jpg?Expires=1798531046\u0026AWSAccessKeyId=AKLT9NSy7kh8TIS1UzNqLRY2\u0026Signature=%2BkyCSV60eic%2BNwM26HL6VIQjmaM%3D&quot;,&quot;product_name&quot;:&quot;wps-wpp-pc&quot;,&quot;intention_code&quot;:&quot;wps_wpp_generate_doc_pay&quot;}*auto_qingqiu_3.0.4_prod*1766995039337_94e7dd_47f53ce6e673-slide-12"/>
</p:tagLst>
</file>

<file path=ppt/tags/tag96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68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9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9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7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72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9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7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d449a0c07ff8e52c"/>
</p:tagLst>
</file>

<file path=ppt/tags/tag9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f9e72edfbe427cd7399d16d2265f6d637d36130"/>
  <p:tag name="KSO_WM_NEWLAYOUT_GROUP_ID" val="layout_26"/>
  <p:tag name="KSO_WM_NEWLAYOUT_ID" val="slide_1782e10a2508866f"/>
  <p:tag name="KSO_WM_UNIT_PRESET_TEXT" val="单击此处添加标题"/>
</p:tagLst>
</file>

<file path=ppt/tags/tag97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12/f11e4de8-cfd6-4c12-966a-586a5d1a06c7.jpg?Expires=1798531046\u0026AWSAccessKeyId=AKLT9NSy7kh8TIS1UzNqLRY2\u0026Signature=IXQDFJg%2Fu1rprai%2BG1L7UOF%2BGgg%3D&quot;,&quot;product_name&quot;:&quot;wps-wpp-pc&quot;,&quot;intention_code&quot;:&quot;wps_wpp_generate_doc_pay&quot;}*auto_qingqiu_3.0.4_prod*1766995039337_94e7dd_47f53ce6e673-slide-13"/>
</p:tagLst>
</file>

<file path=ppt/tags/tag9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9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8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9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2/6689e9c1-f08e-49b6-a061-b0b63403b6c0.jpg?Expires=1798531046\u0026AWSAccessKeyId=AKLT9NSy7kh8TIS1UzNqLRY2\u0026Signature=pWkflmP3YqIaMPLh4jQsX4a75YM%3D&quot;,&quot;product_name&quot;:&quot;wps-wpp-pc&quot;,&quot;intention_code&quot;:&quot;wps_wpp_generate_doc_pay&quot;}*auto_qingqiu_3.0.4_prod*1766995039337_94e7dd_47f53ce6e673-slide-13"/>
</p:tagLst>
</file>

<file path=ppt/tags/tag9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8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1782e10a2508866f"/>
</p:tagLst>
</file>

<file path=ppt/tags/tag9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af7f08ce4d7c46cb2b502e47789112f6dd7ab19"/>
  <p:tag name="KSO_WM_NEWLAYOUT_GROUP_ID" val="layout_33"/>
  <p:tag name="KSO_WM_NEWLAYOUT_ID" val="slide_3eea304f2be8590d"/>
  <p:tag name="KSO_WM_UNIT_PRESET_TEXT" val="单击此处添加标题"/>
</p:tagLst>
</file>

<file path=ppt/tags/tag9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9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7e7cb032-9926-4895-af21-b82381fc5e2d.jpg?Expires=1798531046\u0026AWSAccessKeyId=AKLT9NSy7kh8TIS1UzNqLRY2\u0026Signature=MsYwB3GnmaidXu6RWyYBXkFXOJ8%3D&quot;,&quot;product_name&quot;:&quot;wps-wpp-pc&quot;,&quot;intention_code&quot;:&quot;wps_wpp_generate_doc_pay&quot;}*auto_qingqiu_3.0.4_prod*1766995039337_94e7dd_47f53ce6e673-slide-14"/>
</p:tagLst>
</file>

<file path=ppt/tags/tag989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9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2452"/>
  <p:tag name="KSO_WM_TEMPLATE_SLIDE_ID" val="slide_3eea304f2be8590d"/>
</p:tagLst>
</file>

<file path=ppt/tags/tag995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7b57b00d371df19333faadeb2ef95a34d4e1edc7"/>
  <p:tag name="KSO_WM_NEWLAYOUT_ID" val="335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  <p:tag name="KSO_WM_UNIT_PRESET_TEXT_INDEX" val="-1"/>
  <p:tag name="KSO_WM_UNIT_PRESET_TEXT_LEN" val="0"/>
</p:tagLst>
</file>

<file path=ppt/tags/tag996.xml><?xml version="1.0" encoding="utf-8"?>
<p:tagLst xmlns:p="http://schemas.openxmlformats.org/presentationml/2006/main">
  <p:tag name="KSO_WM_UNIT_PRESET_TEXT" val="01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06"/>
  <p:tag name="KSO_WM_TEMPLATE_CATEGORY" val="custom"/>
</p:tagLst>
</file>

<file path=ppt/tags/tag997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90306"/>
  <p:tag name="KSO_WM_TEMPLATE_CATEGORY" val="custom"/>
  <p:tag name="KSO_WM_SLIDE_INDEX" val="3"/>
  <p:tag name="KSO_WM_SLIDE_ID" val="custom40490306_9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9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6ef669b05d80dd04b85638c4b7c625681a01133"/>
  <p:tag name="KSO_WM_NEWLAYOUT_GROUP_ID" val="layout_6"/>
  <p:tag name="KSO_WM_NEWLAYOUT_ID" val="slide_5afdd17c03011f64"/>
  <p:tag name="KSO_WM_UNIT_PRESET_TEXT" val="单击此处添加标题"/>
</p:tagLst>
</file>

<file path=ppt/tags/tag9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2/9298cc5a-0c36-4d89-a692-c63227e27b56.jpg?Expires=1798531046\u0026AWSAccessKeyId=AKLT9NSy7kh8TIS1UzNqLRY2\u0026Signature=4f91zElO4q6BMqYDAWbDghZitB8%3D&quot;,&quot;product_name&quot;:&quot;wps-wpp-pc&quot;,&quot;intention_code&quot;:&quot;wps_wpp_generate_doc_pay&quot;}*auto_qingqiu_3.0.4_prod*1766995039337_94e7dd_47f53ce6e673-slide-1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9">
      <a:dk1>
        <a:srgbClr val="000000"/>
      </a:dk1>
      <a:lt1>
        <a:srgbClr val="FFFFFF"/>
      </a:lt1>
      <a:dk2>
        <a:srgbClr val="3F3F3F"/>
      </a:dk2>
      <a:lt2>
        <a:srgbClr val="FFFDEB"/>
      </a:lt2>
      <a:accent1>
        <a:srgbClr val="00C461"/>
      </a:accent1>
      <a:accent2>
        <a:srgbClr val="FFC858"/>
      </a:accent2>
      <a:accent3>
        <a:srgbClr val="0C89F0"/>
      </a:accent3>
      <a:accent4>
        <a:srgbClr val="B71CC3"/>
      </a:accent4>
      <a:accent5>
        <a:srgbClr val="181FB1"/>
      </a:accent5>
      <a:accent6>
        <a:srgbClr val="33CCFF"/>
      </a:accent6>
      <a:hlink>
        <a:srgbClr val="0563C1"/>
      </a:hlink>
      <a:folHlink>
        <a:srgbClr val="954F72"/>
      </a:folHlink>
    </a:clrScheme>
    <a:fontScheme name="自定义 8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rgbClr val="DCD6CA"/>
          </a:solidFill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6974</Words>
  <Application>WPS 演示</Application>
  <PresentationFormat>宽屏</PresentationFormat>
  <Paragraphs>965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53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Wingdings</vt:lpstr>
      <vt:lpstr>MiSans Normal</vt:lpstr>
      <vt:lpstr>MiSans Heavy</vt:lpstr>
      <vt:lpstr>Arial Unicode MS</vt:lpstr>
      <vt:lpstr>Calibri</vt:lpstr>
      <vt:lpstr>Office 主题</vt:lpstr>
      <vt:lpstr>1_Office 主题</vt:lpstr>
      <vt:lpstr>第1章  信息</vt:lpstr>
      <vt:lpstr>PowerPoint 演示文稿</vt:lpstr>
      <vt:lpstr>信息</vt:lpstr>
      <vt:lpstr>信息</vt:lpstr>
      <vt:lpstr>信息概述：信息概念</vt:lpstr>
      <vt:lpstr>信息概述：信息概念</vt:lpstr>
      <vt:lpstr>信息概述：信息概念</vt:lpstr>
      <vt:lpstr>信息概述：信息的特征</vt:lpstr>
      <vt:lpstr>信息概述：信息的特征</vt:lpstr>
      <vt:lpstr>信息概述：信息的特征</vt:lpstr>
      <vt:lpstr>信息概述：信息的特征</vt:lpstr>
      <vt:lpstr>信息概述：信息的类型</vt:lpstr>
      <vt:lpstr>信息概述：信息的类型</vt:lpstr>
      <vt:lpstr>信息概述：信息的类型</vt:lpstr>
      <vt:lpstr>信息概述</vt:lpstr>
      <vt:lpstr>信息的相关概念</vt:lpstr>
      <vt:lpstr>信息的相关概念：知识</vt:lpstr>
      <vt:lpstr>信息的相关概念：知识</vt:lpstr>
      <vt:lpstr>信息的相关概念：文献</vt:lpstr>
      <vt:lpstr>信息的相关概念：文献</vt:lpstr>
      <vt:lpstr>信息的相关概念：文献</vt:lpstr>
      <vt:lpstr>信息的相关概念：情报</vt:lpstr>
      <vt:lpstr>信息的相关概念：情报</vt:lpstr>
      <vt:lpstr>信息的相关概念：情报</vt:lpstr>
      <vt:lpstr>信息的相关概念：情报</vt:lpstr>
      <vt:lpstr>信息的相关概念</vt:lpstr>
      <vt:lpstr>信息的相关概念</vt:lpstr>
      <vt:lpstr>信息素养</vt:lpstr>
      <vt:lpstr>信息素养：信息素养的概念</vt:lpstr>
      <vt:lpstr>信息素养：信息素养的概念</vt:lpstr>
      <vt:lpstr>信息素养：信息素养的构成</vt:lpstr>
      <vt:lpstr>信息素养：信息素养的构成</vt:lpstr>
      <vt:lpstr>信息素养：信息素养的构成</vt:lpstr>
      <vt:lpstr>信息素养：信息素养的构成</vt:lpstr>
      <vt:lpstr>信息素养：信息素养的构成</vt:lpstr>
      <vt:lpstr>信息素养：信息素养的作用</vt:lpstr>
      <vt:lpstr>信息素养：提高信息素养的途径</vt:lpstr>
      <vt:lpstr>信息素养</vt:lpstr>
      <vt:lpstr>信息资源</vt:lpstr>
      <vt:lpstr>信息资源</vt:lpstr>
      <vt:lpstr>信息资源：信息资源的类型</vt:lpstr>
      <vt:lpstr>信息资源：信息资源的特点</vt:lpstr>
      <vt:lpstr>信息资源：信息资源的特点</vt:lpstr>
      <vt:lpstr>信息资源</vt:lpstr>
      <vt:lpstr>文献信息资源</vt:lpstr>
      <vt:lpstr>文献信息资源</vt:lpstr>
      <vt:lpstr>文献信息资源：文献信息资源的类型</vt:lpstr>
      <vt:lpstr>文献信息资源：文献信息资源的类型</vt:lpstr>
      <vt:lpstr>文献信息资源：文献信息资源的类型</vt:lpstr>
      <vt:lpstr>文献信息资源：文献信息资源的类型</vt:lpstr>
      <vt:lpstr>文献信息资源：文献信息资源的特点</vt:lpstr>
      <vt:lpstr>文献信息资源：文献信息资源的特点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 信息</dc:title>
  <dc:creator/>
  <cp:lastModifiedBy>刘丽</cp:lastModifiedBy>
  <cp:revision>1</cp:revision>
  <dcterms:created xsi:type="dcterms:W3CDTF">2025-12-29T11:26:55Z</dcterms:created>
  <dcterms:modified xsi:type="dcterms:W3CDTF">2025-12-29T11:26:55Z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B75C98F4C40948689CB49D1002CA5FAC</vt:lpwstr>
  </property>
  <property fmtid="{D5CDD505-2E9C-101B-9397-08002B2CF9AE}" pid="4" name="KSOTemplateUUID">
    <vt:lpwstr>v1.0_ai_69796632452</vt:lpwstr>
  </property>
</Properties>
</file>